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10.xml" ContentType="application/vnd.openxmlformats-officedocument.themeOverride+xml"/>
  <Override PartName="/ppt/notesSlides/notesSlide11.xml" ContentType="application/vnd.openxmlformats-officedocument.presentationml.notesSl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256" r:id="rId2"/>
    <p:sldId id="257" r:id="rId3"/>
    <p:sldId id="560" r:id="rId4"/>
    <p:sldId id="561" r:id="rId5"/>
    <p:sldId id="564" r:id="rId6"/>
    <p:sldId id="376" r:id="rId7"/>
    <p:sldId id="563" r:id="rId8"/>
    <p:sldId id="377" r:id="rId9"/>
    <p:sldId id="380" r:id="rId10"/>
    <p:sldId id="623" r:id="rId11"/>
    <p:sldId id="624" r:id="rId12"/>
    <p:sldId id="625" r:id="rId13"/>
    <p:sldId id="626" r:id="rId14"/>
    <p:sldId id="627" r:id="rId15"/>
    <p:sldId id="629" r:id="rId16"/>
    <p:sldId id="628" r:id="rId17"/>
    <p:sldId id="379" r:id="rId18"/>
    <p:sldId id="326" r:id="rId19"/>
    <p:sldId id="604" r:id="rId20"/>
    <p:sldId id="606" r:id="rId21"/>
    <p:sldId id="607" r:id="rId22"/>
    <p:sldId id="608" r:id="rId23"/>
    <p:sldId id="609" r:id="rId24"/>
    <p:sldId id="610" r:id="rId25"/>
    <p:sldId id="605" r:id="rId26"/>
    <p:sldId id="611" r:id="rId27"/>
    <p:sldId id="281" r:id="rId28"/>
    <p:sldId id="344" r:id="rId29"/>
    <p:sldId id="331" r:id="rId30"/>
    <p:sldId id="343" r:id="rId31"/>
    <p:sldId id="356" r:id="rId32"/>
    <p:sldId id="282" r:id="rId33"/>
    <p:sldId id="283" r:id="rId34"/>
    <p:sldId id="284" r:id="rId35"/>
    <p:sldId id="613" r:id="rId36"/>
    <p:sldId id="328" r:id="rId37"/>
    <p:sldId id="558" r:id="rId38"/>
    <p:sldId id="330" r:id="rId39"/>
    <p:sldId id="332" r:id="rId40"/>
    <p:sldId id="266" r:id="rId41"/>
    <p:sldId id="267" r:id="rId42"/>
    <p:sldId id="381" r:id="rId43"/>
    <p:sldId id="382" r:id="rId44"/>
    <p:sldId id="579" r:id="rId45"/>
    <p:sldId id="576" r:id="rId46"/>
    <p:sldId id="383" r:id="rId47"/>
    <p:sldId id="577" r:id="rId48"/>
    <p:sldId id="578" r:id="rId49"/>
    <p:sldId id="388" r:id="rId50"/>
    <p:sldId id="580" r:id="rId51"/>
    <p:sldId id="581" r:id="rId52"/>
    <p:sldId id="385" r:id="rId53"/>
    <p:sldId id="258" r:id="rId54"/>
    <p:sldId id="262" r:id="rId55"/>
    <p:sldId id="259" r:id="rId56"/>
    <p:sldId id="260" r:id="rId57"/>
    <p:sldId id="261" r:id="rId58"/>
    <p:sldId id="263" r:id="rId59"/>
    <p:sldId id="614" r:id="rId60"/>
    <p:sldId id="615" r:id="rId61"/>
    <p:sldId id="265" r:id="rId62"/>
    <p:sldId id="616" r:id="rId63"/>
    <p:sldId id="268" r:id="rId64"/>
    <p:sldId id="269" r:id="rId65"/>
    <p:sldId id="621" r:id="rId66"/>
    <p:sldId id="617" r:id="rId67"/>
    <p:sldId id="618" r:id="rId68"/>
    <p:sldId id="620" r:id="rId69"/>
    <p:sldId id="622"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DABB17-7644-4003-B43C-54FC8DF75EDA}" v="54" dt="2024-03-09T16:03:18.7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62" autoAdjust="0"/>
    <p:restoredTop sz="94660"/>
  </p:normalViewPr>
  <p:slideViewPr>
    <p:cSldViewPr snapToGrid="0">
      <p:cViewPr varScale="1">
        <p:scale>
          <a:sx n="104" d="100"/>
          <a:sy n="104" d="100"/>
        </p:scale>
        <p:origin x="416" y="9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187@FCT.UNL.PT" userId="78e79f35-ba31-4c0b-a794-470629228134" providerId="ADAL" clId="{5015217A-B8EB-4A78-A200-2E3E54E5BD99}"/>
    <pc:docChg chg="undo custSel addSld modSld">
      <pc:chgData name="p187@FCT.UNL.PT" userId="78e79f35-ba31-4c0b-a794-470629228134" providerId="ADAL" clId="{5015217A-B8EB-4A78-A200-2E3E54E5BD99}" dt="2023-03-15T11:50:01.328" v="1785" actId="20577"/>
      <pc:docMkLst>
        <pc:docMk/>
      </pc:docMkLst>
      <pc:sldChg chg="modSp mod">
        <pc:chgData name="p187@FCT.UNL.PT" userId="78e79f35-ba31-4c0b-a794-470629228134" providerId="ADAL" clId="{5015217A-B8EB-4A78-A200-2E3E54E5BD99}" dt="2023-03-09T09:19:04.138" v="22" actId="20577"/>
        <pc:sldMkLst>
          <pc:docMk/>
          <pc:sldMk cId="2695719486" sldId="256"/>
        </pc:sldMkLst>
        <pc:spChg chg="mod">
          <ac:chgData name="p187@FCT.UNL.PT" userId="78e79f35-ba31-4c0b-a794-470629228134" providerId="ADAL" clId="{5015217A-B8EB-4A78-A200-2E3E54E5BD99}" dt="2023-03-09T09:19:04.138" v="22" actId="20577"/>
          <ac:spMkLst>
            <pc:docMk/>
            <pc:sldMk cId="2695719486" sldId="256"/>
            <ac:spMk id="3" creationId="{F8815EF6-536A-4B4E-9246-09C95A604F36}"/>
          </ac:spMkLst>
        </pc:spChg>
      </pc:sldChg>
      <pc:sldChg chg="setBg">
        <pc:chgData name="p187@FCT.UNL.PT" userId="78e79f35-ba31-4c0b-a794-470629228134" providerId="ADAL" clId="{5015217A-B8EB-4A78-A200-2E3E54E5BD99}" dt="2023-03-08T11:34:39.476" v="1"/>
        <pc:sldMkLst>
          <pc:docMk/>
          <pc:sldMk cId="852011295" sldId="376"/>
        </pc:sldMkLst>
      </pc:sldChg>
      <pc:sldChg chg="setBg">
        <pc:chgData name="p187@FCT.UNL.PT" userId="78e79f35-ba31-4c0b-a794-470629228134" providerId="ADAL" clId="{5015217A-B8EB-4A78-A200-2E3E54E5BD99}" dt="2023-03-08T11:35:19.626" v="5"/>
        <pc:sldMkLst>
          <pc:docMk/>
          <pc:sldMk cId="0" sldId="380"/>
        </pc:sldMkLst>
      </pc:sldChg>
      <pc:sldChg chg="setBg">
        <pc:chgData name="p187@FCT.UNL.PT" userId="78e79f35-ba31-4c0b-a794-470629228134" providerId="ADAL" clId="{5015217A-B8EB-4A78-A200-2E3E54E5BD99}" dt="2023-03-08T11:34:52.252" v="2"/>
        <pc:sldMkLst>
          <pc:docMk/>
          <pc:sldMk cId="1117017071" sldId="560"/>
        </pc:sldMkLst>
      </pc:sldChg>
      <pc:sldChg chg="setBg">
        <pc:chgData name="p187@FCT.UNL.PT" userId="78e79f35-ba31-4c0b-a794-470629228134" providerId="ADAL" clId="{5015217A-B8EB-4A78-A200-2E3E54E5BD99}" dt="2023-03-08T11:34:55.988" v="3"/>
        <pc:sldMkLst>
          <pc:docMk/>
          <pc:sldMk cId="1764647293" sldId="561"/>
        </pc:sldMkLst>
      </pc:sldChg>
      <pc:sldChg chg="setBg">
        <pc:chgData name="p187@FCT.UNL.PT" userId="78e79f35-ba31-4c0b-a794-470629228134" providerId="ADAL" clId="{5015217A-B8EB-4A78-A200-2E3E54E5BD99}" dt="2023-03-08T11:34:59.928" v="4"/>
        <pc:sldMkLst>
          <pc:docMk/>
          <pc:sldMk cId="3133580923" sldId="563"/>
        </pc:sldMkLst>
      </pc:sldChg>
      <pc:sldChg chg="addSp delSp modSp new mod">
        <pc:chgData name="p187@FCT.UNL.PT" userId="78e79f35-ba31-4c0b-a794-470629228134" providerId="ADAL" clId="{5015217A-B8EB-4A78-A200-2E3E54E5BD99}" dt="2023-03-15T09:33:02.552" v="1355" actId="1076"/>
        <pc:sldMkLst>
          <pc:docMk/>
          <pc:sldMk cId="4261704348" sldId="621"/>
        </pc:sldMkLst>
        <pc:spChg chg="mod">
          <ac:chgData name="p187@FCT.UNL.PT" userId="78e79f35-ba31-4c0b-a794-470629228134" providerId="ADAL" clId="{5015217A-B8EB-4A78-A200-2E3E54E5BD99}" dt="2023-03-15T09:30:38.948" v="1312" actId="27636"/>
          <ac:spMkLst>
            <pc:docMk/>
            <pc:sldMk cId="4261704348" sldId="621"/>
            <ac:spMk id="2" creationId="{605A645B-66A7-3F37-62FC-8659CF55FD3D}"/>
          </ac:spMkLst>
        </pc:spChg>
        <pc:spChg chg="mod">
          <ac:chgData name="p187@FCT.UNL.PT" userId="78e79f35-ba31-4c0b-a794-470629228134" providerId="ADAL" clId="{5015217A-B8EB-4A78-A200-2E3E54E5BD99}" dt="2023-03-15T09:31:11.307" v="1327" actId="1076"/>
          <ac:spMkLst>
            <pc:docMk/>
            <pc:sldMk cId="4261704348" sldId="621"/>
            <ac:spMk id="3" creationId="{573FC28F-424C-5BB5-B36B-797656760CF4}"/>
          </ac:spMkLst>
        </pc:spChg>
        <pc:spChg chg="add mod">
          <ac:chgData name="p187@FCT.UNL.PT" userId="78e79f35-ba31-4c0b-a794-470629228134" providerId="ADAL" clId="{5015217A-B8EB-4A78-A200-2E3E54E5BD99}" dt="2023-03-15T09:31:29.473" v="1334" actId="1076"/>
          <ac:spMkLst>
            <pc:docMk/>
            <pc:sldMk cId="4261704348" sldId="621"/>
            <ac:spMk id="7" creationId="{1BCB0285-D6E5-7747-80F1-5BD87E90765F}"/>
          </ac:spMkLst>
        </pc:spChg>
        <pc:spChg chg="add mod">
          <ac:chgData name="p187@FCT.UNL.PT" userId="78e79f35-ba31-4c0b-a794-470629228134" providerId="ADAL" clId="{5015217A-B8EB-4A78-A200-2E3E54E5BD99}" dt="2023-03-15T09:33:00.528" v="1354" actId="1076"/>
          <ac:spMkLst>
            <pc:docMk/>
            <pc:sldMk cId="4261704348" sldId="621"/>
            <ac:spMk id="13" creationId="{0F453D1A-365B-C2FC-B0FE-06AF60C8EDF1}"/>
          </ac:spMkLst>
        </pc:spChg>
        <pc:picChg chg="add mod">
          <ac:chgData name="p187@FCT.UNL.PT" userId="78e79f35-ba31-4c0b-a794-470629228134" providerId="ADAL" clId="{5015217A-B8EB-4A78-A200-2E3E54E5BD99}" dt="2023-03-15T09:31:21.379" v="1331" actId="1076"/>
          <ac:picMkLst>
            <pc:docMk/>
            <pc:sldMk cId="4261704348" sldId="621"/>
            <ac:picMk id="5" creationId="{DE722868-DEB3-2B4D-0BA1-A1657C5F001C}"/>
          </ac:picMkLst>
        </pc:picChg>
        <pc:picChg chg="add del mod">
          <ac:chgData name="p187@FCT.UNL.PT" userId="78e79f35-ba31-4c0b-a794-470629228134" providerId="ADAL" clId="{5015217A-B8EB-4A78-A200-2E3E54E5BD99}" dt="2023-03-15T09:32:32.401" v="1342" actId="478"/>
          <ac:picMkLst>
            <pc:docMk/>
            <pc:sldMk cId="4261704348" sldId="621"/>
            <ac:picMk id="9" creationId="{AE905BA8-3187-E5BB-8FFA-2701E47422E1}"/>
          </ac:picMkLst>
        </pc:picChg>
        <pc:picChg chg="add mod">
          <ac:chgData name="p187@FCT.UNL.PT" userId="78e79f35-ba31-4c0b-a794-470629228134" providerId="ADAL" clId="{5015217A-B8EB-4A78-A200-2E3E54E5BD99}" dt="2023-03-15T09:33:02.552" v="1355" actId="1076"/>
          <ac:picMkLst>
            <pc:docMk/>
            <pc:sldMk cId="4261704348" sldId="621"/>
            <ac:picMk id="11" creationId="{41B80971-09C8-7765-0DBD-6798D7DFFB12}"/>
          </ac:picMkLst>
        </pc:picChg>
      </pc:sldChg>
      <pc:sldChg chg="addSp modSp new mod modClrScheme chgLayout">
        <pc:chgData name="p187@FCT.UNL.PT" userId="78e79f35-ba31-4c0b-a794-470629228134" providerId="ADAL" clId="{5015217A-B8EB-4A78-A200-2E3E54E5BD99}" dt="2023-03-15T11:50:01.328" v="1785" actId="20577"/>
        <pc:sldMkLst>
          <pc:docMk/>
          <pc:sldMk cId="3760840653" sldId="622"/>
        </pc:sldMkLst>
        <pc:spChg chg="mod ord">
          <ac:chgData name="p187@FCT.UNL.PT" userId="78e79f35-ba31-4c0b-a794-470629228134" providerId="ADAL" clId="{5015217A-B8EB-4A78-A200-2E3E54E5BD99}" dt="2023-03-15T11:42:21.407" v="1364" actId="14100"/>
          <ac:spMkLst>
            <pc:docMk/>
            <pc:sldMk cId="3760840653" sldId="622"/>
            <ac:spMk id="2" creationId="{CB87E84A-CA0A-3315-03B1-112E0FAB8EA4}"/>
          </ac:spMkLst>
        </pc:spChg>
        <pc:spChg chg="add mod ord">
          <ac:chgData name="p187@FCT.UNL.PT" userId="78e79f35-ba31-4c0b-a794-470629228134" providerId="ADAL" clId="{5015217A-B8EB-4A78-A200-2E3E54E5BD99}" dt="2023-03-15T11:50:01.328" v="1785" actId="20577"/>
          <ac:spMkLst>
            <pc:docMk/>
            <pc:sldMk cId="3760840653" sldId="622"/>
            <ac:spMk id="3" creationId="{676276CC-4775-079D-F981-6583C7F5FA29}"/>
          </ac:spMkLst>
        </pc:spChg>
        <pc:picChg chg="add mod">
          <ac:chgData name="p187@FCT.UNL.PT" userId="78e79f35-ba31-4c0b-a794-470629228134" providerId="ADAL" clId="{5015217A-B8EB-4A78-A200-2E3E54E5BD99}" dt="2023-03-15T11:46:24.304" v="1398" actId="14100"/>
          <ac:picMkLst>
            <pc:docMk/>
            <pc:sldMk cId="3760840653" sldId="622"/>
            <ac:picMk id="5" creationId="{0ED508B6-4BF7-EE4B-5505-AEC73F2DD0B9}"/>
          </ac:picMkLst>
        </pc:picChg>
      </pc:sldChg>
    </pc:docChg>
  </pc:docChgLst>
  <pc:docChgLst>
    <pc:chgData name="Joao Almeida das Rosas" userId="78e79f35-ba31-4c0b-a794-470629228134" providerId="ADAL" clId="{45DABB17-7644-4003-B43C-54FC8DF75EDA}"/>
    <pc:docChg chg="undo custSel addSld delSld modSld sldOrd">
      <pc:chgData name="Joao Almeida das Rosas" userId="78e79f35-ba31-4c0b-a794-470629228134" providerId="ADAL" clId="{45DABB17-7644-4003-B43C-54FC8DF75EDA}" dt="2024-03-11T09:29:35.994" v="3208" actId="20577"/>
      <pc:docMkLst>
        <pc:docMk/>
      </pc:docMkLst>
      <pc:sldChg chg="modSp mod">
        <pc:chgData name="Joao Almeida das Rosas" userId="78e79f35-ba31-4c0b-a794-470629228134" providerId="ADAL" clId="{45DABB17-7644-4003-B43C-54FC8DF75EDA}" dt="2024-03-11T08:08:11.296" v="3147" actId="6549"/>
        <pc:sldMkLst>
          <pc:docMk/>
          <pc:sldMk cId="2695719486" sldId="256"/>
        </pc:sldMkLst>
        <pc:spChg chg="mod">
          <ac:chgData name="Joao Almeida das Rosas" userId="78e79f35-ba31-4c0b-a794-470629228134" providerId="ADAL" clId="{45DABB17-7644-4003-B43C-54FC8DF75EDA}" dt="2024-03-11T08:08:11.296" v="3147" actId="6549"/>
          <ac:spMkLst>
            <pc:docMk/>
            <pc:sldMk cId="2695719486" sldId="256"/>
            <ac:spMk id="3" creationId="{F8815EF6-536A-4B4E-9246-09C95A604F36}"/>
          </ac:spMkLst>
        </pc:spChg>
      </pc:sldChg>
      <pc:sldChg chg="modSp mod">
        <pc:chgData name="Joao Almeida das Rosas" userId="78e79f35-ba31-4c0b-a794-470629228134" providerId="ADAL" clId="{45DABB17-7644-4003-B43C-54FC8DF75EDA}" dt="2024-03-11T09:29:35.994" v="3208" actId="20577"/>
        <pc:sldMkLst>
          <pc:docMk/>
          <pc:sldMk cId="3969619272" sldId="263"/>
        </pc:sldMkLst>
        <pc:spChg chg="mod">
          <ac:chgData name="Joao Almeida das Rosas" userId="78e79f35-ba31-4c0b-a794-470629228134" providerId="ADAL" clId="{45DABB17-7644-4003-B43C-54FC8DF75EDA}" dt="2024-03-11T09:29:35.994" v="3208" actId="20577"/>
          <ac:spMkLst>
            <pc:docMk/>
            <pc:sldMk cId="3969619272" sldId="263"/>
            <ac:spMk id="2" creationId="{DDEE2258-A43A-48A7-B515-3DFADDCA9C40}"/>
          </ac:spMkLst>
        </pc:spChg>
      </pc:sldChg>
      <pc:sldChg chg="modSp mod">
        <pc:chgData name="Joao Almeida das Rosas" userId="78e79f35-ba31-4c0b-a794-470629228134" providerId="ADAL" clId="{45DABB17-7644-4003-B43C-54FC8DF75EDA}" dt="2024-03-09T16:02:49.093" v="3006" actId="20577"/>
        <pc:sldMkLst>
          <pc:docMk/>
          <pc:sldMk cId="905959537" sldId="265"/>
        </pc:sldMkLst>
        <pc:spChg chg="mod">
          <ac:chgData name="Joao Almeida das Rosas" userId="78e79f35-ba31-4c0b-a794-470629228134" providerId="ADAL" clId="{45DABB17-7644-4003-B43C-54FC8DF75EDA}" dt="2024-03-09T16:02:49.093" v="3006" actId="20577"/>
          <ac:spMkLst>
            <pc:docMk/>
            <pc:sldMk cId="905959537" sldId="265"/>
            <ac:spMk id="2" creationId="{0EEBF768-271E-4B76-9AE6-FACF87DBC25A}"/>
          </ac:spMkLst>
        </pc:spChg>
      </pc:sldChg>
      <pc:sldChg chg="modSp mod setBg">
        <pc:chgData name="Joao Almeida das Rosas" userId="78e79f35-ba31-4c0b-a794-470629228134" providerId="ADAL" clId="{45DABB17-7644-4003-B43C-54FC8DF75EDA}" dt="2024-03-09T16:00:25.893" v="2975"/>
        <pc:sldMkLst>
          <pc:docMk/>
          <pc:sldMk cId="4025828720" sldId="267"/>
        </pc:sldMkLst>
        <pc:spChg chg="mod">
          <ac:chgData name="Joao Almeida das Rosas" userId="78e79f35-ba31-4c0b-a794-470629228134" providerId="ADAL" clId="{45DABB17-7644-4003-B43C-54FC8DF75EDA}" dt="2024-03-09T16:00:25.893" v="2975"/>
          <ac:spMkLst>
            <pc:docMk/>
            <pc:sldMk cId="4025828720" sldId="267"/>
            <ac:spMk id="2" creationId="{C439A1E2-BFFA-424F-9B53-7C6BC4683DD4}"/>
          </ac:spMkLst>
        </pc:spChg>
      </pc:sldChg>
      <pc:sldChg chg="modSp mod setBg">
        <pc:chgData name="Joao Almeida das Rosas" userId="78e79f35-ba31-4c0b-a794-470629228134" providerId="ADAL" clId="{45DABB17-7644-4003-B43C-54FC8DF75EDA}" dt="2024-03-09T16:03:58.268" v="3061" actId="27636"/>
        <pc:sldMkLst>
          <pc:docMk/>
          <pc:sldMk cId="118415166" sldId="269"/>
        </pc:sldMkLst>
        <pc:spChg chg="mod">
          <ac:chgData name="Joao Almeida das Rosas" userId="78e79f35-ba31-4c0b-a794-470629228134" providerId="ADAL" clId="{45DABB17-7644-4003-B43C-54FC8DF75EDA}" dt="2024-03-09T16:02:35.065" v="2997"/>
          <ac:spMkLst>
            <pc:docMk/>
            <pc:sldMk cId="118415166" sldId="269"/>
            <ac:spMk id="2" creationId="{E000F96B-2F53-4733-BE03-E97B029EB257}"/>
          </ac:spMkLst>
        </pc:spChg>
        <pc:spChg chg="mod">
          <ac:chgData name="Joao Almeida das Rosas" userId="78e79f35-ba31-4c0b-a794-470629228134" providerId="ADAL" clId="{45DABB17-7644-4003-B43C-54FC8DF75EDA}" dt="2024-03-09T16:03:58.268" v="3061" actId="27636"/>
          <ac:spMkLst>
            <pc:docMk/>
            <pc:sldMk cId="118415166" sldId="269"/>
            <ac:spMk id="3" creationId="{22953C6B-635B-41BE-BDE9-1582FE315792}"/>
          </ac:spMkLst>
        </pc:spChg>
      </pc:sldChg>
      <pc:sldChg chg="modSp mod">
        <pc:chgData name="Joao Almeida das Rosas" userId="78e79f35-ba31-4c0b-a794-470629228134" providerId="ADAL" clId="{45DABB17-7644-4003-B43C-54FC8DF75EDA}" dt="2024-03-11T08:56:58.735" v="3155" actId="1076"/>
        <pc:sldMkLst>
          <pc:docMk/>
          <pc:sldMk cId="3422512464" sldId="281"/>
        </pc:sldMkLst>
        <pc:spChg chg="mod">
          <ac:chgData name="Joao Almeida das Rosas" userId="78e79f35-ba31-4c0b-a794-470629228134" providerId="ADAL" clId="{45DABB17-7644-4003-B43C-54FC8DF75EDA}" dt="2024-03-09T15:50:57.924" v="2527" actId="20577"/>
          <ac:spMkLst>
            <pc:docMk/>
            <pc:sldMk cId="3422512464" sldId="281"/>
            <ac:spMk id="9" creationId="{F99EAE57-4EC3-4B93-9353-2DBFD8EE293D}"/>
          </ac:spMkLst>
        </pc:spChg>
        <pc:picChg chg="mod">
          <ac:chgData name="Joao Almeida das Rosas" userId="78e79f35-ba31-4c0b-a794-470629228134" providerId="ADAL" clId="{45DABB17-7644-4003-B43C-54FC8DF75EDA}" dt="2024-03-11T08:56:58.735" v="3155" actId="1076"/>
          <ac:picMkLst>
            <pc:docMk/>
            <pc:sldMk cId="3422512464" sldId="281"/>
            <ac:picMk id="12" creationId="{E9375792-38E8-4154-A7FD-A932C4D8C54C}"/>
          </ac:picMkLst>
        </pc:picChg>
      </pc:sldChg>
      <pc:sldChg chg="modSp mod">
        <pc:chgData name="Joao Almeida das Rosas" userId="78e79f35-ba31-4c0b-a794-470629228134" providerId="ADAL" clId="{45DABB17-7644-4003-B43C-54FC8DF75EDA}" dt="2024-03-11T09:14:48.972" v="3182" actId="20577"/>
        <pc:sldMkLst>
          <pc:docMk/>
          <pc:sldMk cId="1297066673" sldId="283"/>
        </pc:sldMkLst>
        <pc:spChg chg="mod">
          <ac:chgData name="Joao Almeida das Rosas" userId="78e79f35-ba31-4c0b-a794-470629228134" providerId="ADAL" clId="{45DABB17-7644-4003-B43C-54FC8DF75EDA}" dt="2024-03-11T09:14:48.972" v="3182" actId="20577"/>
          <ac:spMkLst>
            <pc:docMk/>
            <pc:sldMk cId="1297066673" sldId="283"/>
            <ac:spMk id="2" creationId="{97A9E618-B0EF-482C-B0F8-DB5705C239E2}"/>
          </ac:spMkLst>
        </pc:spChg>
        <pc:spChg chg="mod">
          <ac:chgData name="Joao Almeida das Rosas" userId="78e79f35-ba31-4c0b-a794-470629228134" providerId="ADAL" clId="{45DABB17-7644-4003-B43C-54FC8DF75EDA}" dt="2024-03-09T15:52:09.061" v="2530" actId="13926"/>
          <ac:spMkLst>
            <pc:docMk/>
            <pc:sldMk cId="1297066673" sldId="283"/>
            <ac:spMk id="3" creationId="{4966CBB8-C48F-414C-B6CB-54B217324208}"/>
          </ac:spMkLst>
        </pc:spChg>
        <pc:picChg chg="mod">
          <ac:chgData name="Joao Almeida das Rosas" userId="78e79f35-ba31-4c0b-a794-470629228134" providerId="ADAL" clId="{45DABB17-7644-4003-B43C-54FC8DF75EDA}" dt="2024-03-11T09:14:46.819" v="3180" actId="1076"/>
          <ac:picMkLst>
            <pc:docMk/>
            <pc:sldMk cId="1297066673" sldId="283"/>
            <ac:picMk id="5" creationId="{5E7A7D6C-82FD-4A36-8197-25BE385CD5B1}"/>
          </ac:picMkLst>
        </pc:picChg>
      </pc:sldChg>
      <pc:sldChg chg="modSp mod setBg">
        <pc:chgData name="Joao Almeida das Rosas" userId="78e79f35-ba31-4c0b-a794-470629228134" providerId="ADAL" clId="{45DABB17-7644-4003-B43C-54FC8DF75EDA}" dt="2024-03-11T08:48:39.518" v="3152" actId="14100"/>
        <pc:sldMkLst>
          <pc:docMk/>
          <pc:sldMk cId="0" sldId="326"/>
        </pc:sldMkLst>
        <pc:spChg chg="mod">
          <ac:chgData name="Joao Almeida das Rosas" userId="78e79f35-ba31-4c0b-a794-470629228134" providerId="ADAL" clId="{45DABB17-7644-4003-B43C-54FC8DF75EDA}" dt="2024-03-09T15:50:22.582" v="2514"/>
          <ac:spMkLst>
            <pc:docMk/>
            <pc:sldMk cId="0" sldId="326"/>
            <ac:spMk id="2" creationId="{00000000-0000-0000-0000-000000000000}"/>
          </ac:spMkLst>
        </pc:spChg>
        <pc:spChg chg="mod">
          <ac:chgData name="Joao Almeida das Rosas" userId="78e79f35-ba31-4c0b-a794-470629228134" providerId="ADAL" clId="{45DABB17-7644-4003-B43C-54FC8DF75EDA}" dt="2024-03-09T15:50:22.582" v="2514"/>
          <ac:spMkLst>
            <pc:docMk/>
            <pc:sldMk cId="0" sldId="326"/>
            <ac:spMk id="3" creationId="{00000000-0000-0000-0000-000000000000}"/>
          </ac:spMkLst>
        </pc:spChg>
        <pc:cxnChg chg="mod">
          <ac:chgData name="Joao Almeida das Rosas" userId="78e79f35-ba31-4c0b-a794-470629228134" providerId="ADAL" clId="{45DABB17-7644-4003-B43C-54FC8DF75EDA}" dt="2024-03-11T08:48:39.518" v="3152" actId="14100"/>
          <ac:cxnSpMkLst>
            <pc:docMk/>
            <pc:sldMk cId="0" sldId="326"/>
            <ac:cxnSpMk id="6" creationId="{4CAA6AC8-9137-4416-AAC0-7BAB3102AAC4}"/>
          </ac:cxnSpMkLst>
        </pc:cxnChg>
      </pc:sldChg>
      <pc:sldChg chg="modSp mod">
        <pc:chgData name="Joao Almeida das Rosas" userId="78e79f35-ba31-4c0b-a794-470629228134" providerId="ADAL" clId="{45DABB17-7644-4003-B43C-54FC8DF75EDA}" dt="2024-03-09T15:55:11.345" v="2635" actId="14100"/>
        <pc:sldMkLst>
          <pc:docMk/>
          <pc:sldMk cId="0" sldId="328"/>
        </pc:sldMkLst>
        <pc:spChg chg="mod">
          <ac:chgData name="Joao Almeida das Rosas" userId="78e79f35-ba31-4c0b-a794-470629228134" providerId="ADAL" clId="{45DABB17-7644-4003-B43C-54FC8DF75EDA}" dt="2024-03-09T15:55:11.345" v="2635" actId="14100"/>
          <ac:spMkLst>
            <pc:docMk/>
            <pc:sldMk cId="0" sldId="328"/>
            <ac:spMk id="4" creationId="{00000000-0000-0000-0000-000000000000}"/>
          </ac:spMkLst>
        </pc:spChg>
      </pc:sldChg>
      <pc:sldChg chg="modSp mod">
        <pc:chgData name="Joao Almeida das Rosas" userId="78e79f35-ba31-4c0b-a794-470629228134" providerId="ADAL" clId="{45DABB17-7644-4003-B43C-54FC8DF75EDA}" dt="2024-03-09T15:58:17.828" v="2927" actId="13926"/>
        <pc:sldMkLst>
          <pc:docMk/>
          <pc:sldMk cId="0" sldId="330"/>
        </pc:sldMkLst>
        <pc:spChg chg="mod">
          <ac:chgData name="Joao Almeida das Rosas" userId="78e79f35-ba31-4c0b-a794-470629228134" providerId="ADAL" clId="{45DABB17-7644-4003-B43C-54FC8DF75EDA}" dt="2024-03-09T15:56:09.441" v="2652" actId="14100"/>
          <ac:spMkLst>
            <pc:docMk/>
            <pc:sldMk cId="0" sldId="330"/>
            <ac:spMk id="4" creationId="{00000000-0000-0000-0000-000000000000}"/>
          </ac:spMkLst>
        </pc:spChg>
        <pc:spChg chg="mod">
          <ac:chgData name="Joao Almeida das Rosas" userId="78e79f35-ba31-4c0b-a794-470629228134" providerId="ADAL" clId="{45DABB17-7644-4003-B43C-54FC8DF75EDA}" dt="2024-03-09T15:58:17.828" v="2927" actId="13926"/>
          <ac:spMkLst>
            <pc:docMk/>
            <pc:sldMk cId="0" sldId="330"/>
            <ac:spMk id="5" creationId="{00000000-0000-0000-0000-000000000000}"/>
          </ac:spMkLst>
        </pc:spChg>
        <pc:picChg chg="mod">
          <ac:chgData name="Joao Almeida das Rosas" userId="78e79f35-ba31-4c0b-a794-470629228134" providerId="ADAL" clId="{45DABB17-7644-4003-B43C-54FC8DF75EDA}" dt="2024-03-09T15:56:38.846" v="2653" actId="1076"/>
          <ac:picMkLst>
            <pc:docMk/>
            <pc:sldMk cId="0" sldId="330"/>
            <ac:picMk id="2" creationId="{00000000-0000-0000-0000-000000000000}"/>
          </ac:picMkLst>
        </pc:picChg>
      </pc:sldChg>
      <pc:sldChg chg="modSp mod ord">
        <pc:chgData name="Joao Almeida das Rosas" userId="78e79f35-ba31-4c0b-a794-470629228134" providerId="ADAL" clId="{45DABB17-7644-4003-B43C-54FC8DF75EDA}" dt="2024-03-09T15:59:29.131" v="2972"/>
        <pc:sldMkLst>
          <pc:docMk/>
          <pc:sldMk cId="0" sldId="331"/>
        </pc:sldMkLst>
        <pc:spChg chg="mod">
          <ac:chgData name="Joao Almeida das Rosas" userId="78e79f35-ba31-4c0b-a794-470629228134" providerId="ADAL" clId="{45DABB17-7644-4003-B43C-54FC8DF75EDA}" dt="2024-03-09T15:58:49.848" v="2968" actId="20577"/>
          <ac:spMkLst>
            <pc:docMk/>
            <pc:sldMk cId="0" sldId="331"/>
            <ac:spMk id="6" creationId="{00000000-0000-0000-0000-000000000000}"/>
          </ac:spMkLst>
        </pc:spChg>
      </pc:sldChg>
      <pc:sldChg chg="modSp setBg">
        <pc:chgData name="Joao Almeida das Rosas" userId="78e79f35-ba31-4c0b-a794-470629228134" providerId="ADAL" clId="{45DABB17-7644-4003-B43C-54FC8DF75EDA}" dt="2024-03-09T16:00:03.628" v="2973"/>
        <pc:sldMkLst>
          <pc:docMk/>
          <pc:sldMk cId="0" sldId="332"/>
        </pc:sldMkLst>
        <pc:spChg chg="mod">
          <ac:chgData name="Joao Almeida das Rosas" userId="78e79f35-ba31-4c0b-a794-470629228134" providerId="ADAL" clId="{45DABB17-7644-4003-B43C-54FC8DF75EDA}" dt="2024-03-09T16:00:03.628" v="2973"/>
          <ac:spMkLst>
            <pc:docMk/>
            <pc:sldMk cId="0" sldId="332"/>
            <ac:spMk id="4" creationId="{00000000-0000-0000-0000-000000000000}"/>
          </ac:spMkLst>
        </pc:spChg>
        <pc:spChg chg="mod">
          <ac:chgData name="Joao Almeida das Rosas" userId="78e79f35-ba31-4c0b-a794-470629228134" providerId="ADAL" clId="{45DABB17-7644-4003-B43C-54FC8DF75EDA}" dt="2024-03-09T16:00:03.628" v="2973"/>
          <ac:spMkLst>
            <pc:docMk/>
            <pc:sldMk cId="0" sldId="332"/>
            <ac:spMk id="5" creationId="{00000000-0000-0000-0000-000000000000}"/>
          </ac:spMkLst>
        </pc:spChg>
      </pc:sldChg>
      <pc:sldChg chg="modSp mod">
        <pc:chgData name="Joao Almeida das Rosas" userId="78e79f35-ba31-4c0b-a794-470629228134" providerId="ADAL" clId="{45DABB17-7644-4003-B43C-54FC8DF75EDA}" dt="2024-03-11T08:59:01.065" v="3156" actId="1076"/>
        <pc:sldMkLst>
          <pc:docMk/>
          <pc:sldMk cId="0" sldId="344"/>
        </pc:sldMkLst>
        <pc:picChg chg="mod">
          <ac:chgData name="Joao Almeida das Rosas" userId="78e79f35-ba31-4c0b-a794-470629228134" providerId="ADAL" clId="{45DABB17-7644-4003-B43C-54FC8DF75EDA}" dt="2024-03-11T08:59:01.065" v="3156" actId="1076"/>
          <ac:picMkLst>
            <pc:docMk/>
            <pc:sldMk cId="0" sldId="344"/>
            <ac:picMk id="3" creationId="{00000000-0000-0000-0000-000000000000}"/>
          </ac:picMkLst>
        </pc:picChg>
      </pc:sldChg>
      <pc:sldChg chg="modSp mod">
        <pc:chgData name="Joao Almeida das Rosas" userId="78e79f35-ba31-4c0b-a794-470629228134" providerId="ADAL" clId="{45DABB17-7644-4003-B43C-54FC8DF75EDA}" dt="2024-03-09T13:58:19.351" v="606" actId="13926"/>
        <pc:sldMkLst>
          <pc:docMk/>
          <pc:sldMk cId="1871082167" sldId="377"/>
        </pc:sldMkLst>
        <pc:spChg chg="mod">
          <ac:chgData name="Joao Almeida das Rosas" userId="78e79f35-ba31-4c0b-a794-470629228134" providerId="ADAL" clId="{45DABB17-7644-4003-B43C-54FC8DF75EDA}" dt="2024-03-09T13:58:19.351" v="606" actId="13926"/>
          <ac:spMkLst>
            <pc:docMk/>
            <pc:sldMk cId="1871082167" sldId="377"/>
            <ac:spMk id="7" creationId="{00000000-0000-0000-0000-000000000000}"/>
          </ac:spMkLst>
        </pc:spChg>
      </pc:sldChg>
      <pc:sldChg chg="modSp mod ord setBg">
        <pc:chgData name="Joao Almeida das Rosas" userId="78e79f35-ba31-4c0b-a794-470629228134" providerId="ADAL" clId="{45DABB17-7644-4003-B43C-54FC8DF75EDA}" dt="2024-03-09T15:50:20.404" v="2513"/>
        <pc:sldMkLst>
          <pc:docMk/>
          <pc:sldMk cId="1465758786" sldId="379"/>
        </pc:sldMkLst>
        <pc:spChg chg="mod">
          <ac:chgData name="Joao Almeida das Rosas" userId="78e79f35-ba31-4c0b-a794-470629228134" providerId="ADAL" clId="{45DABB17-7644-4003-B43C-54FC8DF75EDA}" dt="2024-03-09T15:50:20.404" v="2513"/>
          <ac:spMkLst>
            <pc:docMk/>
            <pc:sldMk cId="1465758786" sldId="379"/>
            <ac:spMk id="2" creationId="{00000000-0000-0000-0000-000000000000}"/>
          </ac:spMkLst>
        </pc:spChg>
        <pc:spChg chg="mod">
          <ac:chgData name="Joao Almeida das Rosas" userId="78e79f35-ba31-4c0b-a794-470629228134" providerId="ADAL" clId="{45DABB17-7644-4003-B43C-54FC8DF75EDA}" dt="2024-02-23T14:52:40.914" v="174" actId="1076"/>
          <ac:spMkLst>
            <pc:docMk/>
            <pc:sldMk cId="1465758786" sldId="379"/>
            <ac:spMk id="5" creationId="{00000000-0000-0000-0000-000000000000}"/>
          </ac:spMkLst>
        </pc:spChg>
        <pc:picChg chg="mod">
          <ac:chgData name="Joao Almeida das Rosas" userId="78e79f35-ba31-4c0b-a794-470629228134" providerId="ADAL" clId="{45DABB17-7644-4003-B43C-54FC8DF75EDA}" dt="2024-02-23T14:52:45.064" v="175" actId="14100"/>
          <ac:picMkLst>
            <pc:docMk/>
            <pc:sldMk cId="1465758786" sldId="379"/>
            <ac:picMk id="4098" creationId="{00000000-0000-0000-0000-000000000000}"/>
          </ac:picMkLst>
        </pc:picChg>
      </pc:sldChg>
      <pc:sldChg chg="modSp mod ord">
        <pc:chgData name="Joao Almeida das Rosas" userId="78e79f35-ba31-4c0b-a794-470629228134" providerId="ADAL" clId="{45DABB17-7644-4003-B43C-54FC8DF75EDA}" dt="2024-03-09T15:49:17.626" v="2502" actId="27636"/>
        <pc:sldMkLst>
          <pc:docMk/>
          <pc:sldMk cId="0" sldId="380"/>
        </pc:sldMkLst>
        <pc:spChg chg="mod">
          <ac:chgData name="Joao Almeida das Rosas" userId="78e79f35-ba31-4c0b-a794-470629228134" providerId="ADAL" clId="{45DABB17-7644-4003-B43C-54FC8DF75EDA}" dt="2024-03-09T15:46:48.624" v="2416" actId="1076"/>
          <ac:spMkLst>
            <pc:docMk/>
            <pc:sldMk cId="0" sldId="380"/>
            <ac:spMk id="3" creationId="{00000000-0000-0000-0000-000000000000}"/>
          </ac:spMkLst>
        </pc:spChg>
        <pc:spChg chg="mod">
          <ac:chgData name="Joao Almeida das Rosas" userId="78e79f35-ba31-4c0b-a794-470629228134" providerId="ADAL" clId="{45DABB17-7644-4003-B43C-54FC8DF75EDA}" dt="2024-03-09T15:49:17.626" v="2502" actId="27636"/>
          <ac:spMkLst>
            <pc:docMk/>
            <pc:sldMk cId="0" sldId="380"/>
            <ac:spMk id="4" creationId="{00000000-0000-0000-0000-000000000000}"/>
          </ac:spMkLst>
        </pc:spChg>
        <pc:picChg chg="mod">
          <ac:chgData name="Joao Almeida das Rosas" userId="78e79f35-ba31-4c0b-a794-470629228134" providerId="ADAL" clId="{45DABB17-7644-4003-B43C-54FC8DF75EDA}" dt="2024-03-09T15:46:43.028" v="2414" actId="1076"/>
          <ac:picMkLst>
            <pc:docMk/>
            <pc:sldMk cId="0" sldId="380"/>
            <ac:picMk id="3074" creationId="{00000000-0000-0000-0000-000000000000}"/>
          </ac:picMkLst>
        </pc:picChg>
      </pc:sldChg>
      <pc:sldChg chg="modSp mod">
        <pc:chgData name="Joao Almeida das Rosas" userId="78e79f35-ba31-4c0b-a794-470629228134" providerId="ADAL" clId="{45DABB17-7644-4003-B43C-54FC8DF75EDA}" dt="2024-03-11T09:27:02.984" v="3192" actId="113"/>
        <pc:sldMkLst>
          <pc:docMk/>
          <pc:sldMk cId="1209760453" sldId="382"/>
        </pc:sldMkLst>
        <pc:spChg chg="mod">
          <ac:chgData name="Joao Almeida das Rosas" userId="78e79f35-ba31-4c0b-a794-470629228134" providerId="ADAL" clId="{45DABB17-7644-4003-B43C-54FC8DF75EDA}" dt="2024-03-11T09:27:02.984" v="3192" actId="113"/>
          <ac:spMkLst>
            <pc:docMk/>
            <pc:sldMk cId="1209760453" sldId="382"/>
            <ac:spMk id="4" creationId="{00000000-0000-0000-0000-000000000000}"/>
          </ac:spMkLst>
        </pc:spChg>
      </pc:sldChg>
      <pc:sldChg chg="modSp mod">
        <pc:chgData name="Joao Almeida das Rosas" userId="78e79f35-ba31-4c0b-a794-470629228134" providerId="ADAL" clId="{45DABB17-7644-4003-B43C-54FC8DF75EDA}" dt="2024-03-09T15:55:05.704" v="2634" actId="14100"/>
        <pc:sldMkLst>
          <pc:docMk/>
          <pc:sldMk cId="3818562235" sldId="558"/>
        </pc:sldMkLst>
        <pc:spChg chg="mod">
          <ac:chgData name="Joao Almeida das Rosas" userId="78e79f35-ba31-4c0b-a794-470629228134" providerId="ADAL" clId="{45DABB17-7644-4003-B43C-54FC8DF75EDA}" dt="2024-03-09T15:55:05.704" v="2634" actId="14100"/>
          <ac:spMkLst>
            <pc:docMk/>
            <pc:sldMk cId="3818562235" sldId="558"/>
            <ac:spMk id="4" creationId="{00000000-0000-0000-0000-000000000000}"/>
          </ac:spMkLst>
        </pc:spChg>
      </pc:sldChg>
      <pc:sldChg chg="modSp mod">
        <pc:chgData name="Joao Almeida das Rosas" userId="78e79f35-ba31-4c0b-a794-470629228134" providerId="ADAL" clId="{45DABB17-7644-4003-B43C-54FC8DF75EDA}" dt="2024-03-09T13:50:48.922" v="353" actId="208"/>
        <pc:sldMkLst>
          <pc:docMk/>
          <pc:sldMk cId="1117017071" sldId="560"/>
        </pc:sldMkLst>
        <pc:spChg chg="mod">
          <ac:chgData name="Joao Almeida das Rosas" userId="78e79f35-ba31-4c0b-a794-470629228134" providerId="ADAL" clId="{45DABB17-7644-4003-B43C-54FC8DF75EDA}" dt="2024-03-09T13:50:42.408" v="352" actId="27636"/>
          <ac:spMkLst>
            <pc:docMk/>
            <pc:sldMk cId="1117017071" sldId="560"/>
            <ac:spMk id="3" creationId="{AA862FC1-6A99-4465-A2D0-0100674878B0}"/>
          </ac:spMkLst>
        </pc:spChg>
        <pc:spChg chg="mod">
          <ac:chgData name="Joao Almeida das Rosas" userId="78e79f35-ba31-4c0b-a794-470629228134" providerId="ADAL" clId="{45DABB17-7644-4003-B43C-54FC8DF75EDA}" dt="2024-03-09T13:50:48.922" v="353" actId="208"/>
          <ac:spMkLst>
            <pc:docMk/>
            <pc:sldMk cId="1117017071" sldId="560"/>
            <ac:spMk id="8" creationId="{0F07C737-568E-4738-99F0-F13409460C84}"/>
          </ac:spMkLst>
        </pc:spChg>
      </pc:sldChg>
      <pc:sldChg chg="addSp delSp modSp mod">
        <pc:chgData name="Joao Almeida das Rosas" userId="78e79f35-ba31-4c0b-a794-470629228134" providerId="ADAL" clId="{45DABB17-7644-4003-B43C-54FC8DF75EDA}" dt="2024-02-23T14:51:33.069" v="165" actId="20577"/>
        <pc:sldMkLst>
          <pc:docMk/>
          <pc:sldMk cId="1764647293" sldId="561"/>
        </pc:sldMkLst>
        <pc:spChg chg="add del mod">
          <ac:chgData name="Joao Almeida das Rosas" userId="78e79f35-ba31-4c0b-a794-470629228134" providerId="ADAL" clId="{45DABB17-7644-4003-B43C-54FC8DF75EDA}" dt="2024-02-23T14:51:11.155" v="157"/>
          <ac:spMkLst>
            <pc:docMk/>
            <pc:sldMk cId="1764647293" sldId="561"/>
            <ac:spMk id="2" creationId="{E3D27B1B-ADA1-347C-6E3A-598041D60216}"/>
          </ac:spMkLst>
        </pc:spChg>
        <pc:spChg chg="add mod">
          <ac:chgData name="Joao Almeida das Rosas" userId="78e79f35-ba31-4c0b-a794-470629228134" providerId="ADAL" clId="{45DABB17-7644-4003-B43C-54FC8DF75EDA}" dt="2024-02-23T14:51:33.069" v="165" actId="20577"/>
          <ac:spMkLst>
            <pc:docMk/>
            <pc:sldMk cId="1764647293" sldId="561"/>
            <ac:spMk id="3" creationId="{D523E399-1237-0873-CA4B-4A89DBD48A6B}"/>
          </ac:spMkLst>
        </pc:spChg>
        <pc:spChg chg="mod">
          <ac:chgData name="Joao Almeida das Rosas" userId="78e79f35-ba31-4c0b-a794-470629228134" providerId="ADAL" clId="{45DABB17-7644-4003-B43C-54FC8DF75EDA}" dt="2024-02-23T14:49:51.606" v="18" actId="20577"/>
          <ac:spMkLst>
            <pc:docMk/>
            <pc:sldMk cId="1764647293" sldId="561"/>
            <ac:spMk id="5" creationId="{2B8E7B29-B5AB-45DD-B7FE-F049B197B198}"/>
          </ac:spMkLst>
        </pc:spChg>
        <pc:picChg chg="mod">
          <ac:chgData name="Joao Almeida das Rosas" userId="78e79f35-ba31-4c0b-a794-470629228134" providerId="ADAL" clId="{45DABB17-7644-4003-B43C-54FC8DF75EDA}" dt="2024-02-23T14:51:22.716" v="159" actId="14100"/>
          <ac:picMkLst>
            <pc:docMk/>
            <pc:sldMk cId="1764647293" sldId="561"/>
            <ac:picMk id="7" creationId="{8E63BBDD-254A-4EDD-9DB6-3CD1D798A560}"/>
          </ac:picMkLst>
        </pc:picChg>
      </pc:sldChg>
      <pc:sldChg chg="modSp mod">
        <pc:chgData name="Joao Almeida das Rosas" userId="78e79f35-ba31-4c0b-a794-470629228134" providerId="ADAL" clId="{45DABB17-7644-4003-B43C-54FC8DF75EDA}" dt="2024-03-09T13:57:48.741" v="603" actId="20577"/>
        <pc:sldMkLst>
          <pc:docMk/>
          <pc:sldMk cId="3133580923" sldId="563"/>
        </pc:sldMkLst>
        <pc:spChg chg="mod">
          <ac:chgData name="Joao Almeida das Rosas" userId="78e79f35-ba31-4c0b-a794-470629228134" providerId="ADAL" clId="{45DABB17-7644-4003-B43C-54FC8DF75EDA}" dt="2024-03-09T13:57:48.741" v="603" actId="20577"/>
          <ac:spMkLst>
            <pc:docMk/>
            <pc:sldMk cId="3133580923" sldId="563"/>
            <ac:spMk id="2" creationId="{BB6FB6C4-5CF8-4A10-A642-816871676B48}"/>
          </ac:spMkLst>
        </pc:spChg>
      </pc:sldChg>
      <pc:sldChg chg="modSp mod ord">
        <pc:chgData name="Joao Almeida das Rosas" userId="78e79f35-ba31-4c0b-a794-470629228134" providerId="ADAL" clId="{45DABB17-7644-4003-B43C-54FC8DF75EDA}" dt="2024-03-09T13:57:18.408" v="568" actId="20577"/>
        <pc:sldMkLst>
          <pc:docMk/>
          <pc:sldMk cId="554939265" sldId="564"/>
        </pc:sldMkLst>
        <pc:spChg chg="mod">
          <ac:chgData name="Joao Almeida das Rosas" userId="78e79f35-ba31-4c0b-a794-470629228134" providerId="ADAL" clId="{45DABB17-7644-4003-B43C-54FC8DF75EDA}" dt="2024-03-09T13:55:15.252" v="355" actId="1076"/>
          <ac:spMkLst>
            <pc:docMk/>
            <pc:sldMk cId="554939265" sldId="564"/>
            <ac:spMk id="2" creationId="{76469B5B-BE11-41EA-AB7F-F15DBB60FA38}"/>
          </ac:spMkLst>
        </pc:spChg>
        <pc:spChg chg="mod">
          <ac:chgData name="Joao Almeida das Rosas" userId="78e79f35-ba31-4c0b-a794-470629228134" providerId="ADAL" clId="{45DABB17-7644-4003-B43C-54FC8DF75EDA}" dt="2024-03-09T13:57:18.408" v="568" actId="20577"/>
          <ac:spMkLst>
            <pc:docMk/>
            <pc:sldMk cId="554939265" sldId="564"/>
            <ac:spMk id="3" creationId="{9974EF8E-C839-4DDE-9AD9-4399929B8EFF}"/>
          </ac:spMkLst>
        </pc:spChg>
        <pc:spChg chg="mod">
          <ac:chgData name="Joao Almeida das Rosas" userId="78e79f35-ba31-4c0b-a794-470629228134" providerId="ADAL" clId="{45DABB17-7644-4003-B43C-54FC8DF75EDA}" dt="2024-03-09T13:57:08.675" v="536" actId="27636"/>
          <ac:spMkLst>
            <pc:docMk/>
            <pc:sldMk cId="554939265" sldId="564"/>
            <ac:spMk id="4" creationId="{D5F0DA21-D916-4EDD-81C4-65FBEB1857D4}"/>
          </ac:spMkLst>
        </pc:spChg>
      </pc:sldChg>
      <pc:sldChg chg="modSp mod">
        <pc:chgData name="Joao Almeida das Rosas" userId="78e79f35-ba31-4c0b-a794-470629228134" providerId="ADAL" clId="{45DABB17-7644-4003-B43C-54FC8DF75EDA}" dt="2024-03-09T16:01:32.255" v="2995" actId="27636"/>
        <pc:sldMkLst>
          <pc:docMk/>
          <pc:sldMk cId="968280089" sldId="580"/>
        </pc:sldMkLst>
        <pc:spChg chg="mod">
          <ac:chgData name="Joao Almeida das Rosas" userId="78e79f35-ba31-4c0b-a794-470629228134" providerId="ADAL" clId="{45DABB17-7644-4003-B43C-54FC8DF75EDA}" dt="2024-03-09T16:01:32.255" v="2995" actId="27636"/>
          <ac:spMkLst>
            <pc:docMk/>
            <pc:sldMk cId="968280089" sldId="580"/>
            <ac:spMk id="4" creationId="{65919726-2800-41D9-AE9E-03E3C802E779}"/>
          </ac:spMkLst>
        </pc:spChg>
      </pc:sldChg>
      <pc:sldChg chg="addSp delSp modSp mod">
        <pc:chgData name="Joao Almeida das Rosas" userId="78e79f35-ba31-4c0b-a794-470629228134" providerId="ADAL" clId="{45DABB17-7644-4003-B43C-54FC8DF75EDA}" dt="2024-03-09T15:01:48.222" v="656" actId="1076"/>
        <pc:sldMkLst>
          <pc:docMk/>
          <pc:sldMk cId="406962023" sldId="605"/>
        </pc:sldMkLst>
        <pc:spChg chg="add del">
          <ac:chgData name="Joao Almeida das Rosas" userId="78e79f35-ba31-4c0b-a794-470629228134" providerId="ADAL" clId="{45DABB17-7644-4003-B43C-54FC8DF75EDA}" dt="2024-03-09T15:01:43.068" v="654" actId="11529"/>
          <ac:spMkLst>
            <pc:docMk/>
            <pc:sldMk cId="406962023" sldId="605"/>
            <ac:spMk id="3" creationId="{4187686C-7F7B-F554-4A3B-988FF1C022CE}"/>
          </ac:spMkLst>
        </pc:spChg>
        <pc:spChg chg="add mod">
          <ac:chgData name="Joao Almeida das Rosas" userId="78e79f35-ba31-4c0b-a794-470629228134" providerId="ADAL" clId="{45DABB17-7644-4003-B43C-54FC8DF75EDA}" dt="2024-03-09T15:01:48.222" v="656" actId="1076"/>
          <ac:spMkLst>
            <pc:docMk/>
            <pc:sldMk cId="406962023" sldId="605"/>
            <ac:spMk id="4" creationId="{7B34B94A-136A-45F0-26E7-C0D7EB3DD158}"/>
          </ac:spMkLst>
        </pc:spChg>
      </pc:sldChg>
      <pc:sldChg chg="addSp modSp mod">
        <pc:chgData name="Joao Almeida das Rosas" userId="78e79f35-ba31-4c0b-a794-470629228134" providerId="ADAL" clId="{45DABB17-7644-4003-B43C-54FC8DF75EDA}" dt="2024-03-09T14:58:31.814" v="623" actId="14100"/>
        <pc:sldMkLst>
          <pc:docMk/>
          <pc:sldMk cId="2488414644" sldId="607"/>
        </pc:sldMkLst>
        <pc:cxnChg chg="add mod">
          <ac:chgData name="Joao Almeida das Rosas" userId="78e79f35-ba31-4c0b-a794-470629228134" providerId="ADAL" clId="{45DABB17-7644-4003-B43C-54FC8DF75EDA}" dt="2024-03-09T14:57:34.461" v="609" actId="1582"/>
          <ac:cxnSpMkLst>
            <pc:docMk/>
            <pc:sldMk cId="2488414644" sldId="607"/>
            <ac:cxnSpMk id="5" creationId="{9EA6A4E6-0FA6-DDD1-3713-2CA9ADF773E5}"/>
          </ac:cxnSpMkLst>
        </pc:cxnChg>
        <pc:cxnChg chg="add mod">
          <ac:chgData name="Joao Almeida das Rosas" userId="78e79f35-ba31-4c0b-a794-470629228134" providerId="ADAL" clId="{45DABB17-7644-4003-B43C-54FC8DF75EDA}" dt="2024-03-09T14:57:47.245" v="611" actId="1076"/>
          <ac:cxnSpMkLst>
            <pc:docMk/>
            <pc:sldMk cId="2488414644" sldId="607"/>
            <ac:cxnSpMk id="7" creationId="{EE187794-AE11-9DD3-A6A2-E3A722030A9F}"/>
          </ac:cxnSpMkLst>
        </pc:cxnChg>
        <pc:cxnChg chg="add mod">
          <ac:chgData name="Joao Almeida das Rosas" userId="78e79f35-ba31-4c0b-a794-470629228134" providerId="ADAL" clId="{45DABB17-7644-4003-B43C-54FC8DF75EDA}" dt="2024-03-09T14:58:04.240" v="615" actId="208"/>
          <ac:cxnSpMkLst>
            <pc:docMk/>
            <pc:sldMk cId="2488414644" sldId="607"/>
            <ac:cxnSpMk id="9" creationId="{8BD3CE31-B832-76A3-3A81-523DD05A3214}"/>
          </ac:cxnSpMkLst>
        </pc:cxnChg>
        <pc:cxnChg chg="add mod">
          <ac:chgData name="Joao Almeida das Rosas" userId="78e79f35-ba31-4c0b-a794-470629228134" providerId="ADAL" clId="{45DABB17-7644-4003-B43C-54FC8DF75EDA}" dt="2024-03-09T14:58:11.739" v="617" actId="1076"/>
          <ac:cxnSpMkLst>
            <pc:docMk/>
            <pc:sldMk cId="2488414644" sldId="607"/>
            <ac:cxnSpMk id="10" creationId="{DB569AD4-788A-0AEF-6500-A214F6888DAF}"/>
          </ac:cxnSpMkLst>
        </pc:cxnChg>
        <pc:cxnChg chg="add mod">
          <ac:chgData name="Joao Almeida das Rosas" userId="78e79f35-ba31-4c0b-a794-470629228134" providerId="ADAL" clId="{45DABB17-7644-4003-B43C-54FC8DF75EDA}" dt="2024-03-09T14:58:18.350" v="619" actId="1076"/>
          <ac:cxnSpMkLst>
            <pc:docMk/>
            <pc:sldMk cId="2488414644" sldId="607"/>
            <ac:cxnSpMk id="11" creationId="{66B19F10-FDBF-178D-5477-7E6AFEA54AD4}"/>
          </ac:cxnSpMkLst>
        </pc:cxnChg>
        <pc:cxnChg chg="add mod">
          <ac:chgData name="Joao Almeida das Rosas" userId="78e79f35-ba31-4c0b-a794-470629228134" providerId="ADAL" clId="{45DABB17-7644-4003-B43C-54FC8DF75EDA}" dt="2024-03-09T14:58:31.814" v="623" actId="14100"/>
          <ac:cxnSpMkLst>
            <pc:docMk/>
            <pc:sldMk cId="2488414644" sldId="607"/>
            <ac:cxnSpMk id="12" creationId="{009C35E4-D328-00E1-14A5-202AAC567290}"/>
          </ac:cxnSpMkLst>
        </pc:cxnChg>
      </pc:sldChg>
      <pc:sldChg chg="addSp modSp mod">
        <pc:chgData name="Joao Almeida das Rosas" userId="78e79f35-ba31-4c0b-a794-470629228134" providerId="ADAL" clId="{45DABB17-7644-4003-B43C-54FC8DF75EDA}" dt="2024-03-09T15:00:13.729" v="643" actId="11529"/>
        <pc:sldMkLst>
          <pc:docMk/>
          <pc:sldMk cId="1954790211" sldId="608"/>
        </pc:sldMkLst>
        <pc:cxnChg chg="add mod">
          <ac:chgData name="Joao Almeida das Rosas" userId="78e79f35-ba31-4c0b-a794-470629228134" providerId="ADAL" clId="{45DABB17-7644-4003-B43C-54FC8DF75EDA}" dt="2024-03-09T14:59:46.565" v="633" actId="14100"/>
          <ac:cxnSpMkLst>
            <pc:docMk/>
            <pc:sldMk cId="1954790211" sldId="608"/>
            <ac:cxnSpMk id="3" creationId="{9BE09934-3724-FF9F-D003-C43CFE74ECB1}"/>
          </ac:cxnSpMkLst>
        </pc:cxnChg>
        <pc:cxnChg chg="add mod">
          <ac:chgData name="Joao Almeida das Rosas" userId="78e79f35-ba31-4c0b-a794-470629228134" providerId="ADAL" clId="{45DABB17-7644-4003-B43C-54FC8DF75EDA}" dt="2024-03-09T14:59:34.688" v="628" actId="14100"/>
          <ac:cxnSpMkLst>
            <pc:docMk/>
            <pc:sldMk cId="1954790211" sldId="608"/>
            <ac:cxnSpMk id="5" creationId="{29C65AB2-B601-D37C-DC65-A0F5FE70B383}"/>
          </ac:cxnSpMkLst>
        </pc:cxnChg>
        <pc:cxnChg chg="add mod">
          <ac:chgData name="Joao Almeida das Rosas" userId="78e79f35-ba31-4c0b-a794-470629228134" providerId="ADAL" clId="{45DABB17-7644-4003-B43C-54FC8DF75EDA}" dt="2024-03-09T14:59:39.073" v="630" actId="14100"/>
          <ac:cxnSpMkLst>
            <pc:docMk/>
            <pc:sldMk cId="1954790211" sldId="608"/>
            <ac:cxnSpMk id="7" creationId="{B1A73C6F-490F-03AB-6DD0-0F33C55EA074}"/>
          </ac:cxnSpMkLst>
        </pc:cxnChg>
        <pc:cxnChg chg="add mod">
          <ac:chgData name="Joao Almeida das Rosas" userId="78e79f35-ba31-4c0b-a794-470629228134" providerId="ADAL" clId="{45DABB17-7644-4003-B43C-54FC8DF75EDA}" dt="2024-03-09T14:59:57.454" v="637" actId="14100"/>
          <ac:cxnSpMkLst>
            <pc:docMk/>
            <pc:sldMk cId="1954790211" sldId="608"/>
            <ac:cxnSpMk id="15" creationId="{BF959F79-AB8C-192D-244F-F6B69240A194}"/>
          </ac:cxnSpMkLst>
        </pc:cxnChg>
        <pc:cxnChg chg="add mod">
          <ac:chgData name="Joao Almeida das Rosas" userId="78e79f35-ba31-4c0b-a794-470629228134" providerId="ADAL" clId="{45DABB17-7644-4003-B43C-54FC8DF75EDA}" dt="2024-03-09T15:00:03.397" v="640" actId="14100"/>
          <ac:cxnSpMkLst>
            <pc:docMk/>
            <pc:sldMk cId="1954790211" sldId="608"/>
            <ac:cxnSpMk id="18" creationId="{EA9FCA57-BD26-2959-6D3A-3147B3578AE6}"/>
          </ac:cxnSpMkLst>
        </pc:cxnChg>
        <pc:cxnChg chg="add mod">
          <ac:chgData name="Joao Almeida das Rosas" userId="78e79f35-ba31-4c0b-a794-470629228134" providerId="ADAL" clId="{45DABB17-7644-4003-B43C-54FC8DF75EDA}" dt="2024-03-09T15:00:10.743" v="642" actId="1076"/>
          <ac:cxnSpMkLst>
            <pc:docMk/>
            <pc:sldMk cId="1954790211" sldId="608"/>
            <ac:cxnSpMk id="20" creationId="{927334A2-0298-C8C2-8D73-8E61484016A9}"/>
          </ac:cxnSpMkLst>
        </pc:cxnChg>
        <pc:cxnChg chg="add">
          <ac:chgData name="Joao Almeida das Rosas" userId="78e79f35-ba31-4c0b-a794-470629228134" providerId="ADAL" clId="{45DABB17-7644-4003-B43C-54FC8DF75EDA}" dt="2024-03-09T15:00:13.729" v="643" actId="11529"/>
          <ac:cxnSpMkLst>
            <pc:docMk/>
            <pc:sldMk cId="1954790211" sldId="608"/>
            <ac:cxnSpMk id="22" creationId="{B4A34F1F-618C-9812-B970-6C4BAC28193F}"/>
          </ac:cxnSpMkLst>
        </pc:cxnChg>
      </pc:sldChg>
      <pc:sldChg chg="addSp modSp mod">
        <pc:chgData name="Joao Almeida das Rosas" userId="78e79f35-ba31-4c0b-a794-470629228134" providerId="ADAL" clId="{45DABB17-7644-4003-B43C-54FC8DF75EDA}" dt="2024-03-09T15:01:15.901" v="652" actId="208"/>
        <pc:sldMkLst>
          <pc:docMk/>
          <pc:sldMk cId="2651242392" sldId="610"/>
        </pc:sldMkLst>
        <pc:picChg chg="mod">
          <ac:chgData name="Joao Almeida das Rosas" userId="78e79f35-ba31-4c0b-a794-470629228134" providerId="ADAL" clId="{45DABB17-7644-4003-B43C-54FC8DF75EDA}" dt="2024-03-09T15:00:52.442" v="644" actId="1076"/>
          <ac:picMkLst>
            <pc:docMk/>
            <pc:sldMk cId="2651242392" sldId="610"/>
            <ac:picMk id="9" creationId="{4BD09F1F-5803-4984-B062-C4BF5D404AB7}"/>
          </ac:picMkLst>
        </pc:picChg>
        <pc:cxnChg chg="add mod">
          <ac:chgData name="Joao Almeida das Rosas" userId="78e79f35-ba31-4c0b-a794-470629228134" providerId="ADAL" clId="{45DABB17-7644-4003-B43C-54FC8DF75EDA}" dt="2024-03-09T15:01:01.900" v="648" actId="14100"/>
          <ac:cxnSpMkLst>
            <pc:docMk/>
            <pc:sldMk cId="2651242392" sldId="610"/>
            <ac:cxnSpMk id="3" creationId="{3DB583CC-DFE3-B209-3F24-3016093DCAEF}"/>
          </ac:cxnSpMkLst>
        </pc:cxnChg>
        <pc:cxnChg chg="add mod">
          <ac:chgData name="Joao Almeida das Rosas" userId="78e79f35-ba31-4c0b-a794-470629228134" providerId="ADAL" clId="{45DABB17-7644-4003-B43C-54FC8DF75EDA}" dt="2024-03-09T15:01:15.901" v="652" actId="208"/>
          <ac:cxnSpMkLst>
            <pc:docMk/>
            <pc:sldMk cId="2651242392" sldId="610"/>
            <ac:cxnSpMk id="10" creationId="{4EF6E5AC-474D-3EEF-4CFB-7A6F94277E19}"/>
          </ac:cxnSpMkLst>
        </pc:cxnChg>
      </pc:sldChg>
      <pc:sldChg chg="modSp mod">
        <pc:chgData name="Joao Almeida das Rosas" userId="78e79f35-ba31-4c0b-a794-470629228134" providerId="ADAL" clId="{45DABB17-7644-4003-B43C-54FC8DF75EDA}" dt="2024-03-09T15:02:18.022" v="659" actId="1076"/>
        <pc:sldMkLst>
          <pc:docMk/>
          <pc:sldMk cId="2020287992" sldId="611"/>
        </pc:sldMkLst>
        <pc:picChg chg="mod">
          <ac:chgData name="Joao Almeida das Rosas" userId="78e79f35-ba31-4c0b-a794-470629228134" providerId="ADAL" clId="{45DABB17-7644-4003-B43C-54FC8DF75EDA}" dt="2024-03-09T15:02:16.920" v="658" actId="14100"/>
          <ac:picMkLst>
            <pc:docMk/>
            <pc:sldMk cId="2020287992" sldId="611"/>
            <ac:picMk id="4" creationId="{5004E167-803F-4D02-B156-D29062E97488}"/>
          </ac:picMkLst>
        </pc:picChg>
        <pc:picChg chg="mod">
          <ac:chgData name="Joao Almeida das Rosas" userId="78e79f35-ba31-4c0b-a794-470629228134" providerId="ADAL" clId="{45DABB17-7644-4003-B43C-54FC8DF75EDA}" dt="2024-03-09T15:02:18.022" v="659" actId="1076"/>
          <ac:picMkLst>
            <pc:docMk/>
            <pc:sldMk cId="2020287992" sldId="611"/>
            <ac:picMk id="6" creationId="{996027DC-80DC-4FEA-9A49-22966746F1CE}"/>
          </ac:picMkLst>
        </pc:picChg>
      </pc:sldChg>
      <pc:sldChg chg="del">
        <pc:chgData name="Joao Almeida das Rosas" userId="78e79f35-ba31-4c0b-a794-470629228134" providerId="ADAL" clId="{45DABB17-7644-4003-B43C-54FC8DF75EDA}" dt="2024-03-09T15:51:21.577" v="2528" actId="47"/>
        <pc:sldMkLst>
          <pc:docMk/>
          <pc:sldMk cId="596468283" sldId="612"/>
        </pc:sldMkLst>
      </pc:sldChg>
      <pc:sldChg chg="addSp delSp modSp mod">
        <pc:chgData name="Joao Almeida das Rosas" userId="78e79f35-ba31-4c0b-a794-470629228134" providerId="ADAL" clId="{45DABB17-7644-4003-B43C-54FC8DF75EDA}" dt="2024-03-09T15:53:40.770" v="2596" actId="1076"/>
        <pc:sldMkLst>
          <pc:docMk/>
          <pc:sldMk cId="1654026003" sldId="613"/>
        </pc:sldMkLst>
        <pc:spChg chg="mod">
          <ac:chgData name="Joao Almeida das Rosas" userId="78e79f35-ba31-4c0b-a794-470629228134" providerId="ADAL" clId="{45DABB17-7644-4003-B43C-54FC8DF75EDA}" dt="2024-03-09T15:53:40.770" v="2596" actId="1076"/>
          <ac:spMkLst>
            <pc:docMk/>
            <pc:sldMk cId="1654026003" sldId="613"/>
            <ac:spMk id="2" creationId="{00000000-0000-0000-0000-000000000000}"/>
          </ac:spMkLst>
        </pc:spChg>
        <pc:spChg chg="mod">
          <ac:chgData name="Joao Almeida das Rosas" userId="78e79f35-ba31-4c0b-a794-470629228134" providerId="ADAL" clId="{45DABB17-7644-4003-B43C-54FC8DF75EDA}" dt="2024-03-09T15:53:12.966" v="2593" actId="27636"/>
          <ac:spMkLst>
            <pc:docMk/>
            <pc:sldMk cId="1654026003" sldId="613"/>
            <ac:spMk id="4" creationId="{00000000-0000-0000-0000-000000000000}"/>
          </ac:spMkLst>
        </pc:spChg>
        <pc:spChg chg="del">
          <ac:chgData name="Joao Almeida das Rosas" userId="78e79f35-ba31-4c0b-a794-470629228134" providerId="ADAL" clId="{45DABB17-7644-4003-B43C-54FC8DF75EDA}" dt="2024-03-09T15:53:29.376" v="2594" actId="478"/>
          <ac:spMkLst>
            <pc:docMk/>
            <pc:sldMk cId="1654026003" sldId="613"/>
            <ac:spMk id="5" creationId="{00000000-0000-0000-0000-000000000000}"/>
          </ac:spMkLst>
        </pc:spChg>
        <pc:spChg chg="add del mod">
          <ac:chgData name="Joao Almeida das Rosas" userId="78e79f35-ba31-4c0b-a794-470629228134" providerId="ADAL" clId="{45DABB17-7644-4003-B43C-54FC8DF75EDA}" dt="2024-03-09T15:53:32.154" v="2595" actId="478"/>
          <ac:spMkLst>
            <pc:docMk/>
            <pc:sldMk cId="1654026003" sldId="613"/>
            <ac:spMk id="6" creationId="{1481A8F0-D01D-92FB-664D-1C18670D269D}"/>
          </ac:spMkLst>
        </pc:spChg>
        <pc:spChg chg="mod">
          <ac:chgData name="Joao Almeida das Rosas" userId="78e79f35-ba31-4c0b-a794-470629228134" providerId="ADAL" clId="{45DABB17-7644-4003-B43C-54FC8DF75EDA}" dt="2024-03-09T15:53:40.770" v="2596" actId="1076"/>
          <ac:spMkLst>
            <pc:docMk/>
            <pc:sldMk cId="1654026003" sldId="613"/>
            <ac:spMk id="7" creationId="{00000000-0000-0000-0000-000000000000}"/>
          </ac:spMkLst>
        </pc:spChg>
        <pc:spChg chg="mod">
          <ac:chgData name="Joao Almeida das Rosas" userId="78e79f35-ba31-4c0b-a794-470629228134" providerId="ADAL" clId="{45DABB17-7644-4003-B43C-54FC8DF75EDA}" dt="2024-03-09T15:53:40.770" v="2596" actId="1076"/>
          <ac:spMkLst>
            <pc:docMk/>
            <pc:sldMk cId="1654026003" sldId="613"/>
            <ac:spMk id="8" creationId="{00000000-0000-0000-0000-000000000000}"/>
          </ac:spMkLst>
        </pc:spChg>
        <pc:spChg chg="mod">
          <ac:chgData name="Joao Almeida das Rosas" userId="78e79f35-ba31-4c0b-a794-470629228134" providerId="ADAL" clId="{45DABB17-7644-4003-B43C-54FC8DF75EDA}" dt="2024-03-09T15:53:40.770" v="2596" actId="1076"/>
          <ac:spMkLst>
            <pc:docMk/>
            <pc:sldMk cId="1654026003" sldId="613"/>
            <ac:spMk id="9" creationId="{00000000-0000-0000-0000-000000000000}"/>
          </ac:spMkLst>
        </pc:spChg>
        <pc:spChg chg="mod">
          <ac:chgData name="Joao Almeida das Rosas" userId="78e79f35-ba31-4c0b-a794-470629228134" providerId="ADAL" clId="{45DABB17-7644-4003-B43C-54FC8DF75EDA}" dt="2024-03-09T15:53:40.770" v="2596" actId="1076"/>
          <ac:spMkLst>
            <pc:docMk/>
            <pc:sldMk cId="1654026003" sldId="613"/>
            <ac:spMk id="10" creationId="{00000000-0000-0000-0000-000000000000}"/>
          </ac:spMkLst>
        </pc:spChg>
        <pc:spChg chg="mod">
          <ac:chgData name="Joao Almeida das Rosas" userId="78e79f35-ba31-4c0b-a794-470629228134" providerId="ADAL" clId="{45DABB17-7644-4003-B43C-54FC8DF75EDA}" dt="2024-03-09T15:53:40.770" v="2596" actId="1076"/>
          <ac:spMkLst>
            <pc:docMk/>
            <pc:sldMk cId="1654026003" sldId="613"/>
            <ac:spMk id="11" creationId="{00000000-0000-0000-0000-000000000000}"/>
          </ac:spMkLst>
        </pc:spChg>
        <pc:spChg chg="mod">
          <ac:chgData name="Joao Almeida das Rosas" userId="78e79f35-ba31-4c0b-a794-470629228134" providerId="ADAL" clId="{45DABB17-7644-4003-B43C-54FC8DF75EDA}" dt="2024-03-09T15:53:40.770" v="2596" actId="1076"/>
          <ac:spMkLst>
            <pc:docMk/>
            <pc:sldMk cId="1654026003" sldId="613"/>
            <ac:spMk id="18" creationId="{00000000-0000-0000-0000-000000000000}"/>
          </ac:spMkLst>
        </pc:spChg>
      </pc:sldChg>
      <pc:sldChg chg="modSp mod setBg">
        <pc:chgData name="Joao Almeida das Rosas" userId="78e79f35-ba31-4c0b-a794-470629228134" providerId="ADAL" clId="{45DABB17-7644-4003-B43C-54FC8DF75EDA}" dt="2024-03-09T16:03:10.153" v="3016"/>
        <pc:sldMkLst>
          <pc:docMk/>
          <pc:sldMk cId="392024573" sldId="615"/>
        </pc:sldMkLst>
        <pc:spChg chg="mod">
          <ac:chgData name="Joao Almeida das Rosas" userId="78e79f35-ba31-4c0b-a794-470629228134" providerId="ADAL" clId="{45DABB17-7644-4003-B43C-54FC8DF75EDA}" dt="2024-03-09T16:03:10.153" v="3016"/>
          <ac:spMkLst>
            <pc:docMk/>
            <pc:sldMk cId="392024573" sldId="615"/>
            <ac:spMk id="2" creationId="{C0A35E0F-04B0-4A24-B04D-90CA0848C459}"/>
          </ac:spMkLst>
        </pc:spChg>
        <pc:spChg chg="mod">
          <ac:chgData name="Joao Almeida das Rosas" userId="78e79f35-ba31-4c0b-a794-470629228134" providerId="ADAL" clId="{45DABB17-7644-4003-B43C-54FC8DF75EDA}" dt="2024-03-09T16:03:10.153" v="3016"/>
          <ac:spMkLst>
            <pc:docMk/>
            <pc:sldMk cId="392024573" sldId="615"/>
            <ac:spMk id="3" creationId="{5B55C736-F87B-42B5-99E9-EF46C6309D38}"/>
          </ac:spMkLst>
        </pc:spChg>
      </pc:sldChg>
      <pc:sldChg chg="modSp mod setBg">
        <pc:chgData name="Joao Almeida das Rosas" userId="78e79f35-ba31-4c0b-a794-470629228134" providerId="ADAL" clId="{45DABB17-7644-4003-B43C-54FC8DF75EDA}" dt="2024-03-09T16:03:25.073" v="3027" actId="20577"/>
        <pc:sldMkLst>
          <pc:docMk/>
          <pc:sldMk cId="2867343212" sldId="616"/>
        </pc:sldMkLst>
        <pc:spChg chg="mod">
          <ac:chgData name="Joao Almeida das Rosas" userId="78e79f35-ba31-4c0b-a794-470629228134" providerId="ADAL" clId="{45DABB17-7644-4003-B43C-54FC8DF75EDA}" dt="2024-03-09T16:03:25.073" v="3027" actId="20577"/>
          <ac:spMkLst>
            <pc:docMk/>
            <pc:sldMk cId="2867343212" sldId="616"/>
            <ac:spMk id="4" creationId="{784A75D7-72FF-4460-83E4-5171D750E284}"/>
          </ac:spMkLst>
        </pc:spChg>
      </pc:sldChg>
      <pc:sldChg chg="modSp mod">
        <pc:chgData name="Joao Almeida das Rosas" userId="78e79f35-ba31-4c0b-a794-470629228134" providerId="ADAL" clId="{45DABB17-7644-4003-B43C-54FC8DF75EDA}" dt="2024-02-23T14:57:43.636" v="232" actId="1076"/>
        <pc:sldMkLst>
          <pc:docMk/>
          <pc:sldMk cId="634951754" sldId="617"/>
        </pc:sldMkLst>
        <pc:picChg chg="mod">
          <ac:chgData name="Joao Almeida das Rosas" userId="78e79f35-ba31-4c0b-a794-470629228134" providerId="ADAL" clId="{45DABB17-7644-4003-B43C-54FC8DF75EDA}" dt="2024-02-23T14:57:43.636" v="232" actId="1076"/>
          <ac:picMkLst>
            <pc:docMk/>
            <pc:sldMk cId="634951754" sldId="617"/>
            <ac:picMk id="5" creationId="{E01D1B93-CC81-EA96-66EA-541868752292}"/>
          </ac:picMkLst>
        </pc:picChg>
      </pc:sldChg>
      <pc:sldChg chg="modSp mod">
        <pc:chgData name="Joao Almeida das Rosas" userId="78e79f35-ba31-4c0b-a794-470629228134" providerId="ADAL" clId="{45DABB17-7644-4003-B43C-54FC8DF75EDA}" dt="2024-03-09T16:06:22.661" v="3136" actId="1076"/>
        <pc:sldMkLst>
          <pc:docMk/>
          <pc:sldMk cId="1948680324" sldId="620"/>
        </pc:sldMkLst>
        <pc:spChg chg="mod">
          <ac:chgData name="Joao Almeida das Rosas" userId="78e79f35-ba31-4c0b-a794-470629228134" providerId="ADAL" clId="{45DABB17-7644-4003-B43C-54FC8DF75EDA}" dt="2024-03-09T16:06:18.256" v="3133" actId="20577"/>
          <ac:spMkLst>
            <pc:docMk/>
            <pc:sldMk cId="1948680324" sldId="620"/>
            <ac:spMk id="2" creationId="{B2659A71-D7D5-3594-082A-23DE3DC9957E}"/>
          </ac:spMkLst>
        </pc:spChg>
        <pc:picChg chg="mod">
          <ac:chgData name="Joao Almeida das Rosas" userId="78e79f35-ba31-4c0b-a794-470629228134" providerId="ADAL" clId="{45DABB17-7644-4003-B43C-54FC8DF75EDA}" dt="2024-03-09T16:06:22.661" v="3136" actId="1076"/>
          <ac:picMkLst>
            <pc:docMk/>
            <pc:sldMk cId="1948680324" sldId="620"/>
            <ac:picMk id="4" creationId="{B231B85F-8130-B381-427D-A29483AF7931}"/>
          </ac:picMkLst>
        </pc:picChg>
      </pc:sldChg>
      <pc:sldChg chg="modSp mod">
        <pc:chgData name="Joao Almeida das Rosas" userId="78e79f35-ba31-4c0b-a794-470629228134" providerId="ADAL" clId="{45DABB17-7644-4003-B43C-54FC8DF75EDA}" dt="2024-02-23T14:56:50.104" v="215" actId="20577"/>
        <pc:sldMkLst>
          <pc:docMk/>
          <pc:sldMk cId="3760840653" sldId="622"/>
        </pc:sldMkLst>
        <pc:spChg chg="mod">
          <ac:chgData name="Joao Almeida das Rosas" userId="78e79f35-ba31-4c0b-a794-470629228134" providerId="ADAL" clId="{45DABB17-7644-4003-B43C-54FC8DF75EDA}" dt="2024-02-23T14:56:50.104" v="215" actId="20577"/>
          <ac:spMkLst>
            <pc:docMk/>
            <pc:sldMk cId="3760840653" sldId="622"/>
            <ac:spMk id="3" creationId="{676276CC-4775-079D-F981-6583C7F5FA29}"/>
          </ac:spMkLst>
        </pc:spChg>
      </pc:sldChg>
      <pc:sldChg chg="addSp delSp modSp new mod setBg modClrScheme chgLayout">
        <pc:chgData name="Joao Almeida das Rosas" userId="78e79f35-ba31-4c0b-a794-470629228134" providerId="ADAL" clId="{45DABB17-7644-4003-B43C-54FC8DF75EDA}" dt="2024-03-09T15:49:43.447" v="2506"/>
        <pc:sldMkLst>
          <pc:docMk/>
          <pc:sldMk cId="2124024151" sldId="623"/>
        </pc:sldMkLst>
        <pc:spChg chg="mod ord">
          <ac:chgData name="Joao Almeida das Rosas" userId="78e79f35-ba31-4c0b-a794-470629228134" providerId="ADAL" clId="{45DABB17-7644-4003-B43C-54FC8DF75EDA}" dt="2024-03-09T15:49:43.447" v="2506"/>
          <ac:spMkLst>
            <pc:docMk/>
            <pc:sldMk cId="2124024151" sldId="623"/>
            <ac:spMk id="2" creationId="{0BC281AA-F232-5A31-A41C-6524CE2F81E2}"/>
          </ac:spMkLst>
        </pc:spChg>
        <pc:spChg chg="mod ord">
          <ac:chgData name="Joao Almeida das Rosas" userId="78e79f35-ba31-4c0b-a794-470629228134" providerId="ADAL" clId="{45DABB17-7644-4003-B43C-54FC8DF75EDA}" dt="2024-03-09T15:49:23.588" v="2504" actId="27636"/>
          <ac:spMkLst>
            <pc:docMk/>
            <pc:sldMk cId="2124024151" sldId="623"/>
            <ac:spMk id="3" creationId="{4131DD48-5683-69D4-E6DC-880D58A67EE9}"/>
          </ac:spMkLst>
        </pc:spChg>
        <pc:spChg chg="del mod">
          <ac:chgData name="Joao Almeida das Rosas" userId="78e79f35-ba31-4c0b-a794-470629228134" providerId="ADAL" clId="{45DABB17-7644-4003-B43C-54FC8DF75EDA}" dt="2024-03-09T15:08:52.168" v="1042" actId="700"/>
          <ac:spMkLst>
            <pc:docMk/>
            <pc:sldMk cId="2124024151" sldId="623"/>
            <ac:spMk id="4" creationId="{0D6E6B33-DA5F-E438-E571-4B38D9394886}"/>
          </ac:spMkLst>
        </pc:spChg>
        <pc:spChg chg="add mod">
          <ac:chgData name="Joao Almeida das Rosas" userId="78e79f35-ba31-4c0b-a794-470629228134" providerId="ADAL" clId="{45DABB17-7644-4003-B43C-54FC8DF75EDA}" dt="2024-03-09T15:17:53.015" v="1182"/>
          <ac:spMkLst>
            <pc:docMk/>
            <pc:sldMk cId="2124024151" sldId="623"/>
            <ac:spMk id="8" creationId="{440135A9-64E1-947D-5D9B-95DEFBCD56DA}"/>
          </ac:spMkLst>
        </pc:spChg>
        <pc:picChg chg="add del mod">
          <ac:chgData name="Joao Almeida das Rosas" userId="78e79f35-ba31-4c0b-a794-470629228134" providerId="ADAL" clId="{45DABB17-7644-4003-B43C-54FC8DF75EDA}" dt="2024-03-09T15:15:52.464" v="1142" actId="478"/>
          <ac:picMkLst>
            <pc:docMk/>
            <pc:sldMk cId="2124024151" sldId="623"/>
            <ac:picMk id="6" creationId="{C134392A-21C8-C884-66CF-62CE4C3C0D51}"/>
          </ac:picMkLst>
        </pc:picChg>
        <pc:picChg chg="add del mod">
          <ac:chgData name="Joao Almeida das Rosas" userId="78e79f35-ba31-4c0b-a794-470629228134" providerId="ADAL" clId="{45DABB17-7644-4003-B43C-54FC8DF75EDA}" dt="2024-03-09T15:17:37.045" v="1173" actId="478"/>
          <ac:picMkLst>
            <pc:docMk/>
            <pc:sldMk cId="2124024151" sldId="623"/>
            <ac:picMk id="10" creationId="{A8D146EE-EEE2-7E50-3829-11A40A56C35A}"/>
          </ac:picMkLst>
        </pc:picChg>
        <pc:picChg chg="add mod">
          <ac:chgData name="Joao Almeida das Rosas" userId="78e79f35-ba31-4c0b-a794-470629228134" providerId="ADAL" clId="{45DABB17-7644-4003-B43C-54FC8DF75EDA}" dt="2024-03-09T15:17:56.506" v="1183" actId="1076"/>
          <ac:picMkLst>
            <pc:docMk/>
            <pc:sldMk cId="2124024151" sldId="623"/>
            <ac:picMk id="12" creationId="{9E25F815-5348-5380-5BB9-6B1145EB43EA}"/>
          </ac:picMkLst>
        </pc:picChg>
      </pc:sldChg>
      <pc:sldChg chg="addSp delSp modSp add mod setBg">
        <pc:chgData name="Joao Almeida das Rosas" userId="78e79f35-ba31-4c0b-a794-470629228134" providerId="ADAL" clId="{45DABB17-7644-4003-B43C-54FC8DF75EDA}" dt="2024-03-11T08:28:49.144" v="3148" actId="113"/>
        <pc:sldMkLst>
          <pc:docMk/>
          <pc:sldMk cId="1110302211" sldId="624"/>
        </pc:sldMkLst>
        <pc:spChg chg="mod">
          <ac:chgData name="Joao Almeida das Rosas" userId="78e79f35-ba31-4c0b-a794-470629228134" providerId="ADAL" clId="{45DABB17-7644-4003-B43C-54FC8DF75EDA}" dt="2024-03-09T15:49:45.605" v="2507"/>
          <ac:spMkLst>
            <pc:docMk/>
            <pc:sldMk cId="1110302211" sldId="624"/>
            <ac:spMk id="2" creationId="{0BC281AA-F232-5A31-A41C-6524CE2F81E2}"/>
          </ac:spMkLst>
        </pc:spChg>
        <pc:spChg chg="mod">
          <ac:chgData name="Joao Almeida das Rosas" userId="78e79f35-ba31-4c0b-a794-470629228134" providerId="ADAL" clId="{45DABB17-7644-4003-B43C-54FC8DF75EDA}" dt="2024-03-11T08:28:49.144" v="3148" actId="113"/>
          <ac:spMkLst>
            <pc:docMk/>
            <pc:sldMk cId="1110302211" sldId="624"/>
            <ac:spMk id="3" creationId="{4131DD48-5683-69D4-E6DC-880D58A67EE9}"/>
          </ac:spMkLst>
        </pc:spChg>
        <pc:spChg chg="add mod">
          <ac:chgData name="Joao Almeida das Rosas" userId="78e79f35-ba31-4c0b-a794-470629228134" providerId="ADAL" clId="{45DABB17-7644-4003-B43C-54FC8DF75EDA}" dt="2024-03-09T15:37:02.105" v="2210" actId="1076"/>
          <ac:spMkLst>
            <pc:docMk/>
            <pc:sldMk cId="1110302211" sldId="624"/>
            <ac:spMk id="18" creationId="{EF1FF84B-73EE-8966-2352-643EA7FEADBD}"/>
          </ac:spMkLst>
        </pc:spChg>
        <pc:picChg chg="add del mod">
          <ac:chgData name="Joao Almeida das Rosas" userId="78e79f35-ba31-4c0b-a794-470629228134" providerId="ADAL" clId="{45DABB17-7644-4003-B43C-54FC8DF75EDA}" dt="2024-03-09T15:19:09.587" v="1206" actId="478"/>
          <ac:picMkLst>
            <pc:docMk/>
            <pc:sldMk cId="1110302211" sldId="624"/>
            <ac:picMk id="5" creationId="{7EF2F333-C0D3-9D7C-70D6-3BC59ADFF1F9}"/>
          </ac:picMkLst>
        </pc:picChg>
        <pc:picChg chg="add mod">
          <ac:chgData name="Joao Almeida das Rosas" userId="78e79f35-ba31-4c0b-a794-470629228134" providerId="ADAL" clId="{45DABB17-7644-4003-B43C-54FC8DF75EDA}" dt="2024-03-09T15:19:48.797" v="1215" actId="1076"/>
          <ac:picMkLst>
            <pc:docMk/>
            <pc:sldMk cId="1110302211" sldId="624"/>
            <ac:picMk id="7" creationId="{8D8ACF9B-3135-F03D-023C-FEFAA61F0469}"/>
          </ac:picMkLst>
        </pc:picChg>
        <pc:cxnChg chg="add mod">
          <ac:chgData name="Joao Almeida das Rosas" userId="78e79f35-ba31-4c0b-a794-470629228134" providerId="ADAL" clId="{45DABB17-7644-4003-B43C-54FC8DF75EDA}" dt="2024-03-09T15:29:31.160" v="1896" actId="14100"/>
          <ac:cxnSpMkLst>
            <pc:docMk/>
            <pc:sldMk cId="1110302211" sldId="624"/>
            <ac:cxnSpMk id="9" creationId="{F42ADB62-D69B-252F-E665-F2073F6F18B1}"/>
          </ac:cxnSpMkLst>
        </pc:cxnChg>
        <pc:cxnChg chg="add mod">
          <ac:chgData name="Joao Almeida das Rosas" userId="78e79f35-ba31-4c0b-a794-470629228134" providerId="ADAL" clId="{45DABB17-7644-4003-B43C-54FC8DF75EDA}" dt="2024-03-09T15:29:26.189" v="1894" actId="14100"/>
          <ac:cxnSpMkLst>
            <pc:docMk/>
            <pc:sldMk cId="1110302211" sldId="624"/>
            <ac:cxnSpMk id="11" creationId="{D4FE7296-D358-B0CC-1EE6-2E70EAA26869}"/>
          </ac:cxnSpMkLst>
        </pc:cxnChg>
      </pc:sldChg>
      <pc:sldChg chg="addSp modSp add mod setBg">
        <pc:chgData name="Joao Almeida das Rosas" userId="78e79f35-ba31-4c0b-a794-470629228134" providerId="ADAL" clId="{45DABB17-7644-4003-B43C-54FC8DF75EDA}" dt="2024-03-11T08:29:35.318" v="3149" actId="113"/>
        <pc:sldMkLst>
          <pc:docMk/>
          <pc:sldMk cId="2262456452" sldId="625"/>
        </pc:sldMkLst>
        <pc:spChg chg="mod">
          <ac:chgData name="Joao Almeida das Rosas" userId="78e79f35-ba31-4c0b-a794-470629228134" providerId="ADAL" clId="{45DABB17-7644-4003-B43C-54FC8DF75EDA}" dt="2024-03-09T15:49:47.885" v="2508"/>
          <ac:spMkLst>
            <pc:docMk/>
            <pc:sldMk cId="2262456452" sldId="625"/>
            <ac:spMk id="2" creationId="{0BC281AA-F232-5A31-A41C-6524CE2F81E2}"/>
          </ac:spMkLst>
        </pc:spChg>
        <pc:spChg chg="mod">
          <ac:chgData name="Joao Almeida das Rosas" userId="78e79f35-ba31-4c0b-a794-470629228134" providerId="ADAL" clId="{45DABB17-7644-4003-B43C-54FC8DF75EDA}" dt="2024-03-11T08:29:35.318" v="3149" actId="113"/>
          <ac:spMkLst>
            <pc:docMk/>
            <pc:sldMk cId="2262456452" sldId="625"/>
            <ac:spMk id="3" creationId="{4131DD48-5683-69D4-E6DC-880D58A67EE9}"/>
          </ac:spMkLst>
        </pc:spChg>
        <pc:picChg chg="add mod">
          <ac:chgData name="Joao Almeida das Rosas" userId="78e79f35-ba31-4c0b-a794-470629228134" providerId="ADAL" clId="{45DABB17-7644-4003-B43C-54FC8DF75EDA}" dt="2024-03-09T15:30:19.425" v="1946" actId="1076"/>
          <ac:picMkLst>
            <pc:docMk/>
            <pc:sldMk cId="2262456452" sldId="625"/>
            <ac:picMk id="5" creationId="{12D87991-1C6B-B765-51E8-515EDD827A64}"/>
          </ac:picMkLst>
        </pc:picChg>
      </pc:sldChg>
      <pc:sldChg chg="addSp modSp add mod setBg">
        <pc:chgData name="Joao Almeida das Rosas" userId="78e79f35-ba31-4c0b-a794-470629228134" providerId="ADAL" clId="{45DABB17-7644-4003-B43C-54FC8DF75EDA}" dt="2024-03-11T08:31:25.973" v="3150" actId="13926"/>
        <pc:sldMkLst>
          <pc:docMk/>
          <pc:sldMk cId="3516677274" sldId="626"/>
        </pc:sldMkLst>
        <pc:spChg chg="mod">
          <ac:chgData name="Joao Almeida das Rosas" userId="78e79f35-ba31-4c0b-a794-470629228134" providerId="ADAL" clId="{45DABB17-7644-4003-B43C-54FC8DF75EDA}" dt="2024-03-09T15:49:50.007" v="2509"/>
          <ac:spMkLst>
            <pc:docMk/>
            <pc:sldMk cId="3516677274" sldId="626"/>
            <ac:spMk id="2" creationId="{0BC281AA-F232-5A31-A41C-6524CE2F81E2}"/>
          </ac:spMkLst>
        </pc:spChg>
        <pc:spChg chg="mod">
          <ac:chgData name="Joao Almeida das Rosas" userId="78e79f35-ba31-4c0b-a794-470629228134" providerId="ADAL" clId="{45DABB17-7644-4003-B43C-54FC8DF75EDA}" dt="2024-03-11T08:31:25.973" v="3150" actId="13926"/>
          <ac:spMkLst>
            <pc:docMk/>
            <pc:sldMk cId="3516677274" sldId="626"/>
            <ac:spMk id="3" creationId="{4131DD48-5683-69D4-E6DC-880D58A67EE9}"/>
          </ac:spMkLst>
        </pc:spChg>
        <pc:picChg chg="add mod">
          <ac:chgData name="Joao Almeida das Rosas" userId="78e79f35-ba31-4c0b-a794-470629228134" providerId="ADAL" clId="{45DABB17-7644-4003-B43C-54FC8DF75EDA}" dt="2024-03-09T15:31:51.418" v="2083" actId="1076"/>
          <ac:picMkLst>
            <pc:docMk/>
            <pc:sldMk cId="3516677274" sldId="626"/>
            <ac:picMk id="4" creationId="{AEE60B78-B758-EE7C-35F9-F074F91B2967}"/>
          </ac:picMkLst>
        </pc:picChg>
      </pc:sldChg>
      <pc:sldChg chg="addSp modSp add mod setBg">
        <pc:chgData name="Joao Almeida das Rosas" userId="78e79f35-ba31-4c0b-a794-470629228134" providerId="ADAL" clId="{45DABB17-7644-4003-B43C-54FC8DF75EDA}" dt="2024-03-11T08:32:51.634" v="3151" actId="13926"/>
        <pc:sldMkLst>
          <pc:docMk/>
          <pc:sldMk cId="4145346808" sldId="627"/>
        </pc:sldMkLst>
        <pc:spChg chg="mod">
          <ac:chgData name="Joao Almeida das Rosas" userId="78e79f35-ba31-4c0b-a794-470629228134" providerId="ADAL" clId="{45DABB17-7644-4003-B43C-54FC8DF75EDA}" dt="2024-03-09T15:49:52.327" v="2510"/>
          <ac:spMkLst>
            <pc:docMk/>
            <pc:sldMk cId="4145346808" sldId="627"/>
            <ac:spMk id="2" creationId="{0BC281AA-F232-5A31-A41C-6524CE2F81E2}"/>
          </ac:spMkLst>
        </pc:spChg>
        <pc:spChg chg="mod">
          <ac:chgData name="Joao Almeida das Rosas" userId="78e79f35-ba31-4c0b-a794-470629228134" providerId="ADAL" clId="{45DABB17-7644-4003-B43C-54FC8DF75EDA}" dt="2024-03-11T08:32:51.634" v="3151" actId="13926"/>
          <ac:spMkLst>
            <pc:docMk/>
            <pc:sldMk cId="4145346808" sldId="627"/>
            <ac:spMk id="3" creationId="{4131DD48-5683-69D4-E6DC-880D58A67EE9}"/>
          </ac:spMkLst>
        </pc:spChg>
        <pc:spChg chg="add mod">
          <ac:chgData name="Joao Almeida das Rosas" userId="78e79f35-ba31-4c0b-a794-470629228134" providerId="ADAL" clId="{45DABB17-7644-4003-B43C-54FC8DF75EDA}" dt="2024-03-09T15:33:32.668" v="2111" actId="255"/>
          <ac:spMkLst>
            <pc:docMk/>
            <pc:sldMk cId="4145346808" sldId="627"/>
            <ac:spMk id="5" creationId="{A1DB3EC1-2436-9518-5BEF-4644D5CE20FB}"/>
          </ac:spMkLst>
        </pc:spChg>
        <pc:picChg chg="add mod">
          <ac:chgData name="Joao Almeida das Rosas" userId="78e79f35-ba31-4c0b-a794-470629228134" providerId="ADAL" clId="{45DABB17-7644-4003-B43C-54FC8DF75EDA}" dt="2024-03-09T15:35:24.919" v="2202" actId="1076"/>
          <ac:picMkLst>
            <pc:docMk/>
            <pc:sldMk cId="4145346808" sldId="627"/>
            <ac:picMk id="7" creationId="{3F219D37-CAAD-8C14-0986-73BA4BF04E26}"/>
          </ac:picMkLst>
        </pc:picChg>
      </pc:sldChg>
      <pc:sldChg chg="addSp modSp add mod ord setBg">
        <pc:chgData name="Joao Almeida das Rosas" userId="78e79f35-ba31-4c0b-a794-470629228134" providerId="ADAL" clId="{45DABB17-7644-4003-B43C-54FC8DF75EDA}" dt="2024-03-09T15:50:01.296" v="2512"/>
        <pc:sldMkLst>
          <pc:docMk/>
          <pc:sldMk cId="4038457885" sldId="628"/>
        </pc:sldMkLst>
        <pc:spChg chg="mod">
          <ac:chgData name="Joao Almeida das Rosas" userId="78e79f35-ba31-4c0b-a794-470629228134" providerId="ADAL" clId="{45DABB17-7644-4003-B43C-54FC8DF75EDA}" dt="2024-03-09T15:50:01.296" v="2512"/>
          <ac:spMkLst>
            <pc:docMk/>
            <pc:sldMk cId="4038457885" sldId="628"/>
            <ac:spMk id="2" creationId="{0BC281AA-F232-5A31-A41C-6524CE2F81E2}"/>
          </ac:spMkLst>
        </pc:spChg>
        <pc:spChg chg="mod">
          <ac:chgData name="Joao Almeida das Rosas" userId="78e79f35-ba31-4c0b-a794-470629228134" providerId="ADAL" clId="{45DABB17-7644-4003-B43C-54FC8DF75EDA}" dt="2024-03-09T15:45:22.259" v="2387" actId="27636"/>
          <ac:spMkLst>
            <pc:docMk/>
            <pc:sldMk cId="4038457885" sldId="628"/>
            <ac:spMk id="3" creationId="{4131DD48-5683-69D4-E6DC-880D58A67EE9}"/>
          </ac:spMkLst>
        </pc:spChg>
        <pc:picChg chg="add mod">
          <ac:chgData name="Joao Almeida das Rosas" userId="78e79f35-ba31-4c0b-a794-470629228134" providerId="ADAL" clId="{45DABB17-7644-4003-B43C-54FC8DF75EDA}" dt="2024-03-09T15:45:23.218" v="2388" actId="1076"/>
          <ac:picMkLst>
            <pc:docMk/>
            <pc:sldMk cId="4038457885" sldId="628"/>
            <ac:picMk id="5" creationId="{A62AB24D-573A-238B-0F1F-97B16328195E}"/>
          </ac:picMkLst>
        </pc:picChg>
      </pc:sldChg>
      <pc:sldChg chg="addSp modSp new mod ord setBg">
        <pc:chgData name="Joao Almeida das Rosas" userId="78e79f35-ba31-4c0b-a794-470629228134" providerId="ADAL" clId="{45DABB17-7644-4003-B43C-54FC8DF75EDA}" dt="2024-03-09T15:49:59.212" v="2511"/>
        <pc:sldMkLst>
          <pc:docMk/>
          <pc:sldMk cId="1318088252" sldId="629"/>
        </pc:sldMkLst>
        <pc:spChg chg="mod">
          <ac:chgData name="Joao Almeida das Rosas" userId="78e79f35-ba31-4c0b-a794-470629228134" providerId="ADAL" clId="{45DABB17-7644-4003-B43C-54FC8DF75EDA}" dt="2024-03-09T15:49:59.212" v="2511"/>
          <ac:spMkLst>
            <pc:docMk/>
            <pc:sldMk cId="1318088252" sldId="629"/>
            <ac:spMk id="2" creationId="{BEE7BD11-DB40-68D8-A32C-C318727218E6}"/>
          </ac:spMkLst>
        </pc:spChg>
        <pc:spChg chg="mod">
          <ac:chgData name="Joao Almeida das Rosas" userId="78e79f35-ba31-4c0b-a794-470629228134" providerId="ADAL" clId="{45DABB17-7644-4003-B43C-54FC8DF75EDA}" dt="2024-03-09T15:41:30.886" v="2306" actId="20577"/>
          <ac:spMkLst>
            <pc:docMk/>
            <pc:sldMk cId="1318088252" sldId="629"/>
            <ac:spMk id="3" creationId="{FC457701-8FEC-9A00-CB07-ABC868C9FE5D}"/>
          </ac:spMkLst>
        </pc:spChg>
        <pc:spChg chg="add mod">
          <ac:chgData name="Joao Almeida das Rosas" userId="78e79f35-ba31-4c0b-a794-470629228134" providerId="ADAL" clId="{45DABB17-7644-4003-B43C-54FC8DF75EDA}" dt="2024-03-09T15:42:36.657" v="2341" actId="1076"/>
          <ac:spMkLst>
            <pc:docMk/>
            <pc:sldMk cId="1318088252" sldId="629"/>
            <ac:spMk id="12" creationId="{C5F00208-1154-6160-7993-562578754842}"/>
          </ac:spMkLst>
        </pc:spChg>
        <pc:picChg chg="add mod">
          <ac:chgData name="Joao Almeida das Rosas" userId="78e79f35-ba31-4c0b-a794-470629228134" providerId="ADAL" clId="{45DABB17-7644-4003-B43C-54FC8DF75EDA}" dt="2024-03-09T15:42:34.318" v="2340" actId="208"/>
          <ac:picMkLst>
            <pc:docMk/>
            <pc:sldMk cId="1318088252" sldId="629"/>
            <ac:picMk id="5" creationId="{00E1DD52-445E-1BD2-1BC7-2883649AC7D6}"/>
          </ac:picMkLst>
        </pc:picChg>
        <pc:cxnChg chg="add mod">
          <ac:chgData name="Joao Almeida das Rosas" userId="78e79f35-ba31-4c0b-a794-470629228134" providerId="ADAL" clId="{45DABB17-7644-4003-B43C-54FC8DF75EDA}" dt="2024-03-09T15:41:43.490" v="2308" actId="14100"/>
          <ac:cxnSpMkLst>
            <pc:docMk/>
            <pc:sldMk cId="1318088252" sldId="629"/>
            <ac:cxnSpMk id="7" creationId="{3EFCBC8C-DB55-3DBF-7E4F-55B3C7321495}"/>
          </ac:cxnSpMkLst>
        </pc:cxnChg>
        <pc:cxnChg chg="add mod">
          <ac:chgData name="Joao Almeida das Rosas" userId="78e79f35-ba31-4c0b-a794-470629228134" providerId="ADAL" clId="{45DABB17-7644-4003-B43C-54FC8DF75EDA}" dt="2024-03-09T15:42:55.447" v="2342" actId="14100"/>
          <ac:cxnSpMkLst>
            <pc:docMk/>
            <pc:sldMk cId="1318088252" sldId="629"/>
            <ac:cxnSpMk id="11" creationId="{9F6F4F75-6994-7DA3-D76E-ED6BFBB8E543}"/>
          </ac:cxnSpMkLst>
        </pc:cxnChg>
      </pc:sldChg>
    </pc:docChg>
  </pc:docChgLst>
  <pc:docChgLst>
    <pc:chgData name="Joao Almeida das Rosas" userId="78e79f35-ba31-4c0b-a794-470629228134" providerId="ADAL" clId="{DE662285-1461-490A-9966-289EFCC504BC}"/>
    <pc:docChg chg="undo custSel addSld delSld modSld sldOrd modMainMaster">
      <pc:chgData name="Joao Almeida das Rosas" userId="78e79f35-ba31-4c0b-a794-470629228134" providerId="ADAL" clId="{DE662285-1461-490A-9966-289EFCC504BC}" dt="2023-03-16T11:38:24.726" v="418" actId="20577"/>
      <pc:docMkLst>
        <pc:docMk/>
      </pc:docMkLst>
      <pc:sldChg chg="modSp mod">
        <pc:chgData name="Joao Almeida das Rosas" userId="78e79f35-ba31-4c0b-a794-470629228134" providerId="ADAL" clId="{DE662285-1461-490A-9966-289EFCC504BC}" dt="2023-03-15T12:09:48.571" v="372" actId="20577"/>
        <pc:sldMkLst>
          <pc:docMk/>
          <pc:sldMk cId="2695719486" sldId="256"/>
        </pc:sldMkLst>
        <pc:spChg chg="mod">
          <ac:chgData name="Joao Almeida das Rosas" userId="78e79f35-ba31-4c0b-a794-470629228134" providerId="ADAL" clId="{DE662285-1461-490A-9966-289EFCC504BC}" dt="2023-03-09T11:36:01.833" v="239" actId="20577"/>
          <ac:spMkLst>
            <pc:docMk/>
            <pc:sldMk cId="2695719486" sldId="256"/>
            <ac:spMk id="2" creationId="{AC6176B0-3C0A-43FD-AA38-FBD5A98B4E30}"/>
          </ac:spMkLst>
        </pc:spChg>
        <pc:spChg chg="mod">
          <ac:chgData name="Joao Almeida das Rosas" userId="78e79f35-ba31-4c0b-a794-470629228134" providerId="ADAL" clId="{DE662285-1461-490A-9966-289EFCC504BC}" dt="2023-03-15T12:09:48.571" v="372" actId="20577"/>
          <ac:spMkLst>
            <pc:docMk/>
            <pc:sldMk cId="2695719486" sldId="256"/>
            <ac:spMk id="3" creationId="{F8815EF6-536A-4B4E-9246-09C95A604F36}"/>
          </ac:spMkLst>
        </pc:spChg>
      </pc:sldChg>
      <pc:sldChg chg="setBg">
        <pc:chgData name="Joao Almeida das Rosas" userId="78e79f35-ba31-4c0b-a794-470629228134" providerId="ADAL" clId="{DE662285-1461-490A-9966-289EFCC504BC}" dt="2023-03-09T11:06:26.308" v="89"/>
        <pc:sldMkLst>
          <pc:docMk/>
          <pc:sldMk cId="4157669492" sldId="258"/>
        </pc:sldMkLst>
      </pc:sldChg>
      <pc:sldChg chg="setBg">
        <pc:chgData name="Joao Almeida das Rosas" userId="78e79f35-ba31-4c0b-a794-470629228134" providerId="ADAL" clId="{DE662285-1461-490A-9966-289EFCC504BC}" dt="2023-03-09T11:06:39.131" v="91"/>
        <pc:sldMkLst>
          <pc:docMk/>
          <pc:sldMk cId="3741208119" sldId="259"/>
        </pc:sldMkLst>
      </pc:sldChg>
      <pc:sldChg chg="setBg">
        <pc:chgData name="Joao Almeida das Rosas" userId="78e79f35-ba31-4c0b-a794-470629228134" providerId="ADAL" clId="{DE662285-1461-490A-9966-289EFCC504BC}" dt="2023-03-09T11:06:43.475" v="92"/>
        <pc:sldMkLst>
          <pc:docMk/>
          <pc:sldMk cId="3872632660" sldId="260"/>
        </pc:sldMkLst>
      </pc:sldChg>
      <pc:sldChg chg="setBg">
        <pc:chgData name="Joao Almeida das Rosas" userId="78e79f35-ba31-4c0b-a794-470629228134" providerId="ADAL" clId="{DE662285-1461-490A-9966-289EFCC504BC}" dt="2023-03-09T11:06:51.394" v="93"/>
        <pc:sldMkLst>
          <pc:docMk/>
          <pc:sldMk cId="3879988653" sldId="261"/>
        </pc:sldMkLst>
      </pc:sldChg>
      <pc:sldChg chg="setBg">
        <pc:chgData name="Joao Almeida das Rosas" userId="78e79f35-ba31-4c0b-a794-470629228134" providerId="ADAL" clId="{DE662285-1461-490A-9966-289EFCC504BC}" dt="2023-03-09T11:06:31.716" v="90"/>
        <pc:sldMkLst>
          <pc:docMk/>
          <pc:sldMk cId="2648559188" sldId="262"/>
        </pc:sldMkLst>
      </pc:sldChg>
      <pc:sldChg chg="setBg">
        <pc:chgData name="Joao Almeida das Rosas" userId="78e79f35-ba31-4c0b-a794-470629228134" providerId="ADAL" clId="{DE662285-1461-490A-9966-289EFCC504BC}" dt="2023-03-09T11:07:00.128" v="94"/>
        <pc:sldMkLst>
          <pc:docMk/>
          <pc:sldMk cId="3969619272" sldId="263"/>
        </pc:sldMkLst>
      </pc:sldChg>
      <pc:sldChg chg="del">
        <pc:chgData name="Joao Almeida das Rosas" userId="78e79f35-ba31-4c0b-a794-470629228134" providerId="ADAL" clId="{DE662285-1461-490A-9966-289EFCC504BC}" dt="2023-03-09T11:05:03.110" v="79" actId="47"/>
        <pc:sldMkLst>
          <pc:docMk/>
          <pc:sldMk cId="3052069169" sldId="264"/>
        </pc:sldMkLst>
      </pc:sldChg>
      <pc:sldChg chg="modSp mod">
        <pc:chgData name="Joao Almeida das Rosas" userId="78e79f35-ba31-4c0b-a794-470629228134" providerId="ADAL" clId="{DE662285-1461-490A-9966-289EFCC504BC}" dt="2023-03-11T16:55:49.206" v="353" actId="27636"/>
        <pc:sldMkLst>
          <pc:docMk/>
          <pc:sldMk cId="2836696073" sldId="266"/>
        </pc:sldMkLst>
        <pc:spChg chg="mod">
          <ac:chgData name="Joao Almeida das Rosas" userId="78e79f35-ba31-4c0b-a794-470629228134" providerId="ADAL" clId="{DE662285-1461-490A-9966-289EFCC504BC}" dt="2023-03-11T16:55:49.206" v="353" actId="27636"/>
          <ac:spMkLst>
            <pc:docMk/>
            <pc:sldMk cId="2836696073" sldId="266"/>
            <ac:spMk id="11" creationId="{10D25852-F3AF-42A7-BAC8-7A3A7B59829C}"/>
          </ac:spMkLst>
        </pc:spChg>
      </pc:sldChg>
      <pc:sldChg chg="setBg">
        <pc:chgData name="Joao Almeida das Rosas" userId="78e79f35-ba31-4c0b-a794-470629228134" providerId="ADAL" clId="{DE662285-1461-490A-9966-289EFCC504BC}" dt="2023-03-09T11:07:27.394" v="98"/>
        <pc:sldMkLst>
          <pc:docMk/>
          <pc:sldMk cId="1989685076" sldId="268"/>
        </pc:sldMkLst>
      </pc:sldChg>
      <pc:sldChg chg="modSp mod">
        <pc:chgData name="Joao Almeida das Rosas" userId="78e79f35-ba31-4c0b-a794-470629228134" providerId="ADAL" clId="{DE662285-1461-490A-9966-289EFCC504BC}" dt="2023-03-09T11:08:46.194" v="189" actId="20577"/>
        <pc:sldMkLst>
          <pc:docMk/>
          <pc:sldMk cId="118415166" sldId="269"/>
        </pc:sldMkLst>
        <pc:spChg chg="mod">
          <ac:chgData name="Joao Almeida das Rosas" userId="78e79f35-ba31-4c0b-a794-470629228134" providerId="ADAL" clId="{DE662285-1461-490A-9966-289EFCC504BC}" dt="2023-03-09T11:08:46.194" v="189" actId="20577"/>
          <ac:spMkLst>
            <pc:docMk/>
            <pc:sldMk cId="118415166" sldId="269"/>
            <ac:spMk id="2" creationId="{E000F96B-2F53-4733-BE03-E97B029EB257}"/>
          </ac:spMkLst>
        </pc:spChg>
        <pc:spChg chg="mod">
          <ac:chgData name="Joao Almeida das Rosas" userId="78e79f35-ba31-4c0b-a794-470629228134" providerId="ADAL" clId="{DE662285-1461-490A-9966-289EFCC504BC}" dt="2023-03-09T11:08:31.932" v="182" actId="27636"/>
          <ac:spMkLst>
            <pc:docMk/>
            <pc:sldMk cId="118415166" sldId="269"/>
            <ac:spMk id="3" creationId="{22953C6B-635B-41BE-BDE9-1582FE315792}"/>
          </ac:spMkLst>
        </pc:spChg>
      </pc:sldChg>
      <pc:sldChg chg="setBg">
        <pc:chgData name="Joao Almeida das Rosas" userId="78e79f35-ba31-4c0b-a794-470629228134" providerId="ADAL" clId="{DE662285-1461-490A-9966-289EFCC504BC}" dt="2023-03-09T10:59:46.348" v="15"/>
        <pc:sldMkLst>
          <pc:docMk/>
          <pc:sldMk cId="3422512464" sldId="281"/>
        </pc:sldMkLst>
      </pc:sldChg>
      <pc:sldChg chg="delSp modSp mod setBg">
        <pc:chgData name="Joao Almeida das Rosas" userId="78e79f35-ba31-4c0b-a794-470629228134" providerId="ADAL" clId="{DE662285-1461-490A-9966-289EFCC504BC}" dt="2023-03-09T11:02:46.167" v="63" actId="1076"/>
        <pc:sldMkLst>
          <pc:docMk/>
          <pc:sldMk cId="1904156638" sldId="282"/>
        </pc:sldMkLst>
        <pc:spChg chg="del mod">
          <ac:chgData name="Joao Almeida das Rosas" userId="78e79f35-ba31-4c0b-a794-470629228134" providerId="ADAL" clId="{DE662285-1461-490A-9966-289EFCC504BC}" dt="2023-03-09T11:02:40.416" v="60" actId="478"/>
          <ac:spMkLst>
            <pc:docMk/>
            <pc:sldMk cId="1904156638" sldId="282"/>
            <ac:spMk id="6" creationId="{2C928D07-5603-46A4-BADA-DE585AB57DC0}"/>
          </ac:spMkLst>
        </pc:spChg>
        <pc:spChg chg="del">
          <ac:chgData name="Joao Almeida das Rosas" userId="78e79f35-ba31-4c0b-a794-470629228134" providerId="ADAL" clId="{DE662285-1461-490A-9966-289EFCC504BC}" dt="2023-03-09T11:02:36.340" v="58" actId="478"/>
          <ac:spMkLst>
            <pc:docMk/>
            <pc:sldMk cId="1904156638" sldId="282"/>
            <ac:spMk id="7" creationId="{9C644F25-484E-47EB-BD60-CC0E8D3A50CA}"/>
          </ac:spMkLst>
        </pc:spChg>
        <pc:picChg chg="mod">
          <ac:chgData name="Joao Almeida das Rosas" userId="78e79f35-ba31-4c0b-a794-470629228134" providerId="ADAL" clId="{DE662285-1461-490A-9966-289EFCC504BC}" dt="2023-03-09T11:02:46.167" v="63" actId="1076"/>
          <ac:picMkLst>
            <pc:docMk/>
            <pc:sldMk cId="1904156638" sldId="282"/>
            <ac:picMk id="5" creationId="{C4844BFA-46F6-45B8-87D7-E8B8C005569D}"/>
          </ac:picMkLst>
        </pc:picChg>
        <pc:picChg chg="del">
          <ac:chgData name="Joao Almeida das Rosas" userId="78e79f35-ba31-4c0b-a794-470629228134" providerId="ADAL" clId="{DE662285-1461-490A-9966-289EFCC504BC}" dt="2023-03-09T11:02:36.340" v="58" actId="478"/>
          <ac:picMkLst>
            <pc:docMk/>
            <pc:sldMk cId="1904156638" sldId="282"/>
            <ac:picMk id="9" creationId="{59D8A4BD-CE1E-4D9D-AE64-EE0109E8BBC2}"/>
          </ac:picMkLst>
        </pc:picChg>
      </pc:sldChg>
      <pc:sldChg chg="delSp modSp mod setBg">
        <pc:chgData name="Joao Almeida das Rosas" userId="78e79f35-ba31-4c0b-a794-470629228134" providerId="ADAL" clId="{DE662285-1461-490A-9966-289EFCC504BC}" dt="2023-03-09T11:03:01.679" v="67"/>
        <pc:sldMkLst>
          <pc:docMk/>
          <pc:sldMk cId="1297066673" sldId="283"/>
        </pc:sldMkLst>
        <pc:picChg chg="mod">
          <ac:chgData name="Joao Almeida das Rosas" userId="78e79f35-ba31-4c0b-a794-470629228134" providerId="ADAL" clId="{DE662285-1461-490A-9966-289EFCC504BC}" dt="2023-03-09T11:02:55.783" v="66" actId="14100"/>
          <ac:picMkLst>
            <pc:docMk/>
            <pc:sldMk cId="1297066673" sldId="283"/>
            <ac:picMk id="5" creationId="{5E7A7D6C-82FD-4A36-8197-25BE385CD5B1}"/>
          </ac:picMkLst>
        </pc:picChg>
        <pc:picChg chg="del">
          <ac:chgData name="Joao Almeida das Rosas" userId="78e79f35-ba31-4c0b-a794-470629228134" providerId="ADAL" clId="{DE662285-1461-490A-9966-289EFCC504BC}" dt="2023-03-09T11:02:51.229" v="64" actId="478"/>
          <ac:picMkLst>
            <pc:docMk/>
            <pc:sldMk cId="1297066673" sldId="283"/>
            <ac:picMk id="6" creationId="{D60F6353-4AD8-4A52-9262-226FD37CB715}"/>
          </ac:picMkLst>
        </pc:picChg>
      </pc:sldChg>
      <pc:sldChg chg="addSp mod setBg">
        <pc:chgData name="Joao Almeida das Rosas" userId="78e79f35-ba31-4c0b-a794-470629228134" providerId="ADAL" clId="{DE662285-1461-490A-9966-289EFCC504BC}" dt="2023-03-09T11:03:30.832" v="69"/>
        <pc:sldMkLst>
          <pc:docMk/>
          <pc:sldMk cId="2103935855" sldId="284"/>
        </pc:sldMkLst>
        <pc:cxnChg chg="add">
          <ac:chgData name="Joao Almeida das Rosas" userId="78e79f35-ba31-4c0b-a794-470629228134" providerId="ADAL" clId="{DE662285-1461-490A-9966-289EFCC504BC}" dt="2023-03-09T11:03:17.783" v="68" actId="11529"/>
          <ac:cxnSpMkLst>
            <pc:docMk/>
            <pc:sldMk cId="2103935855" sldId="284"/>
            <ac:cxnSpMk id="7" creationId="{8C051099-D179-2552-FD03-988AD8C821F9}"/>
          </ac:cxnSpMkLst>
        </pc:cxnChg>
      </pc:sldChg>
      <pc:sldChg chg="setBg">
        <pc:chgData name="Joao Almeida das Rosas" userId="78e79f35-ba31-4c0b-a794-470629228134" providerId="ADAL" clId="{DE662285-1461-490A-9966-289EFCC504BC}" dt="2023-03-09T11:04:02.748" v="71"/>
        <pc:sldMkLst>
          <pc:docMk/>
          <pc:sldMk cId="0" sldId="328"/>
        </pc:sldMkLst>
      </pc:sldChg>
      <pc:sldChg chg="setBg">
        <pc:chgData name="Joao Almeida das Rosas" userId="78e79f35-ba31-4c0b-a794-470629228134" providerId="ADAL" clId="{DE662285-1461-490A-9966-289EFCC504BC}" dt="2023-03-09T11:04:14.865" v="73"/>
        <pc:sldMkLst>
          <pc:docMk/>
          <pc:sldMk cId="0" sldId="330"/>
        </pc:sldMkLst>
      </pc:sldChg>
      <pc:sldChg chg="modSp mod setBg">
        <pc:chgData name="Joao Almeida das Rosas" userId="78e79f35-ba31-4c0b-a794-470629228134" providerId="ADAL" clId="{DE662285-1461-490A-9966-289EFCC504BC}" dt="2023-03-11T16:56:19.077" v="359" actId="14100"/>
        <pc:sldMkLst>
          <pc:docMk/>
          <pc:sldMk cId="0" sldId="331"/>
        </pc:sldMkLst>
        <pc:spChg chg="mod">
          <ac:chgData name="Joao Almeida das Rosas" userId="78e79f35-ba31-4c0b-a794-470629228134" providerId="ADAL" clId="{DE662285-1461-490A-9966-289EFCC504BC}" dt="2023-03-11T16:56:19.077" v="359" actId="14100"/>
          <ac:spMkLst>
            <pc:docMk/>
            <pc:sldMk cId="0" sldId="331"/>
            <ac:spMk id="4" creationId="{00000000-0000-0000-0000-000000000000}"/>
          </ac:spMkLst>
        </pc:spChg>
      </pc:sldChg>
      <pc:sldChg chg="modSp mod">
        <pc:chgData name="Joao Almeida das Rosas" userId="78e79f35-ba31-4c0b-a794-470629228134" providerId="ADAL" clId="{DE662285-1461-490A-9966-289EFCC504BC}" dt="2023-03-11T16:55:49.203" v="352" actId="27636"/>
        <pc:sldMkLst>
          <pc:docMk/>
          <pc:sldMk cId="0" sldId="332"/>
        </pc:sldMkLst>
        <pc:spChg chg="mod">
          <ac:chgData name="Joao Almeida das Rosas" userId="78e79f35-ba31-4c0b-a794-470629228134" providerId="ADAL" clId="{DE662285-1461-490A-9966-289EFCC504BC}" dt="2023-03-11T16:55:49.203" v="352" actId="27636"/>
          <ac:spMkLst>
            <pc:docMk/>
            <pc:sldMk cId="0" sldId="332"/>
            <ac:spMk id="4" creationId="{00000000-0000-0000-0000-000000000000}"/>
          </ac:spMkLst>
        </pc:spChg>
      </pc:sldChg>
      <pc:sldChg chg="modSp mod setBg">
        <pc:chgData name="Joao Almeida das Rosas" userId="78e79f35-ba31-4c0b-a794-470629228134" providerId="ADAL" clId="{DE662285-1461-490A-9966-289EFCC504BC}" dt="2023-03-11T16:55:49.197" v="351" actId="27636"/>
        <pc:sldMkLst>
          <pc:docMk/>
          <pc:sldMk cId="0" sldId="343"/>
        </pc:sldMkLst>
        <pc:spChg chg="mod">
          <ac:chgData name="Joao Almeida das Rosas" userId="78e79f35-ba31-4c0b-a794-470629228134" providerId="ADAL" clId="{DE662285-1461-490A-9966-289EFCC504BC}" dt="2023-03-11T16:55:49.197" v="351" actId="27636"/>
          <ac:spMkLst>
            <pc:docMk/>
            <pc:sldMk cId="0" sldId="343"/>
            <ac:spMk id="2" creationId="{00000000-0000-0000-0000-000000000000}"/>
          </ac:spMkLst>
        </pc:spChg>
        <pc:spChg chg="mod">
          <ac:chgData name="Joao Almeida das Rosas" userId="78e79f35-ba31-4c0b-a794-470629228134" providerId="ADAL" clId="{DE662285-1461-490A-9966-289EFCC504BC}" dt="2023-03-09T11:01:41.713" v="34"/>
          <ac:spMkLst>
            <pc:docMk/>
            <pc:sldMk cId="0" sldId="343"/>
            <ac:spMk id="9" creationId="{00000000-0000-0000-0000-000000000000}"/>
          </ac:spMkLst>
        </pc:spChg>
        <pc:spChg chg="mod">
          <ac:chgData name="Joao Almeida das Rosas" userId="78e79f35-ba31-4c0b-a794-470629228134" providerId="ADAL" clId="{DE662285-1461-490A-9966-289EFCC504BC}" dt="2023-03-09T11:01:32.569" v="33" actId="20577"/>
          <ac:spMkLst>
            <pc:docMk/>
            <pc:sldMk cId="0" sldId="343"/>
            <ac:spMk id="15" creationId="{00000000-0000-0000-0000-000000000000}"/>
          </ac:spMkLst>
        </pc:spChg>
        <pc:spChg chg="mod">
          <ac:chgData name="Joao Almeida das Rosas" userId="78e79f35-ba31-4c0b-a794-470629228134" providerId="ADAL" clId="{DE662285-1461-490A-9966-289EFCC504BC}" dt="2023-03-09T11:01:49.898" v="39" actId="20577"/>
          <ac:spMkLst>
            <pc:docMk/>
            <pc:sldMk cId="0" sldId="343"/>
            <ac:spMk id="18" creationId="{00000000-0000-0000-0000-000000000000}"/>
          </ac:spMkLst>
        </pc:spChg>
      </pc:sldChg>
      <pc:sldChg chg="modSp mod setBg">
        <pc:chgData name="Joao Almeida das Rosas" userId="78e79f35-ba31-4c0b-a794-470629228134" providerId="ADAL" clId="{DE662285-1461-490A-9966-289EFCC504BC}" dt="2023-03-09T11:00:16.464" v="18"/>
        <pc:sldMkLst>
          <pc:docMk/>
          <pc:sldMk cId="0" sldId="344"/>
        </pc:sldMkLst>
        <pc:spChg chg="mod">
          <ac:chgData name="Joao Almeida das Rosas" userId="78e79f35-ba31-4c0b-a794-470629228134" providerId="ADAL" clId="{DE662285-1461-490A-9966-289EFCC504BC}" dt="2023-03-09T11:00:07.419" v="17"/>
          <ac:spMkLst>
            <pc:docMk/>
            <pc:sldMk cId="0" sldId="344"/>
            <ac:spMk id="2" creationId="{00000000-0000-0000-0000-000000000000}"/>
          </ac:spMkLst>
        </pc:spChg>
      </pc:sldChg>
      <pc:sldChg chg="modSp mod setBg">
        <pc:chgData name="Joao Almeida das Rosas" userId="78e79f35-ba31-4c0b-a794-470629228134" providerId="ADAL" clId="{DE662285-1461-490A-9966-289EFCC504BC}" dt="2023-03-09T11:02:16.816" v="56"/>
        <pc:sldMkLst>
          <pc:docMk/>
          <pc:sldMk cId="0" sldId="356"/>
        </pc:sldMkLst>
        <pc:spChg chg="mod">
          <ac:chgData name="Joao Almeida das Rosas" userId="78e79f35-ba31-4c0b-a794-470629228134" providerId="ADAL" clId="{DE662285-1461-490A-9966-289EFCC504BC}" dt="2023-03-09T11:02:07.968" v="55" actId="20577"/>
          <ac:spMkLst>
            <pc:docMk/>
            <pc:sldMk cId="0" sldId="356"/>
            <ac:spMk id="2" creationId="{00000000-0000-0000-0000-000000000000}"/>
          </ac:spMkLst>
        </pc:spChg>
      </pc:sldChg>
      <pc:sldChg chg="modSp mod setBg">
        <pc:chgData name="Joao Almeida das Rosas" userId="78e79f35-ba31-4c0b-a794-470629228134" providerId="ADAL" clId="{DE662285-1461-490A-9966-289EFCC504BC}" dt="2023-03-11T16:56:19.077" v="359" actId="14100"/>
        <pc:sldMkLst>
          <pc:docMk/>
          <pc:sldMk cId="986883451" sldId="383"/>
        </pc:sldMkLst>
        <pc:spChg chg="mod">
          <ac:chgData name="Joao Almeida das Rosas" userId="78e79f35-ba31-4c0b-a794-470629228134" providerId="ADAL" clId="{DE662285-1461-490A-9966-289EFCC504BC}" dt="2023-03-11T16:56:19.077" v="359" actId="14100"/>
          <ac:spMkLst>
            <pc:docMk/>
            <pc:sldMk cId="986883451" sldId="383"/>
            <ac:spMk id="2" creationId="{00000000-0000-0000-0000-000000000000}"/>
          </ac:spMkLst>
        </pc:spChg>
      </pc:sldChg>
      <pc:sldChg chg="setBg">
        <pc:chgData name="Joao Almeida das Rosas" userId="78e79f35-ba31-4c0b-a794-470629228134" providerId="ADAL" clId="{DE662285-1461-490A-9966-289EFCC504BC}" dt="2023-03-09T11:06:06.116" v="87"/>
        <pc:sldMkLst>
          <pc:docMk/>
          <pc:sldMk cId="1655537014" sldId="385"/>
        </pc:sldMkLst>
      </pc:sldChg>
      <pc:sldChg chg="del">
        <pc:chgData name="Joao Almeida das Rosas" userId="78e79f35-ba31-4c0b-a794-470629228134" providerId="ADAL" clId="{DE662285-1461-490A-9966-289EFCC504BC}" dt="2023-03-09T11:06:13.268" v="88" actId="47"/>
        <pc:sldMkLst>
          <pc:docMk/>
          <pc:sldMk cId="1603071778" sldId="386"/>
        </pc:sldMkLst>
      </pc:sldChg>
      <pc:sldChg chg="setBg">
        <pc:chgData name="Joao Almeida das Rosas" userId="78e79f35-ba31-4c0b-a794-470629228134" providerId="ADAL" clId="{DE662285-1461-490A-9966-289EFCC504BC}" dt="2023-03-09T11:05:46.385" v="84"/>
        <pc:sldMkLst>
          <pc:docMk/>
          <pc:sldMk cId="3704913178" sldId="388"/>
        </pc:sldMkLst>
      </pc:sldChg>
      <pc:sldChg chg="modSp mod setBg">
        <pc:chgData name="Joao Almeida das Rosas" userId="78e79f35-ba31-4c0b-a794-470629228134" providerId="ADAL" clId="{DE662285-1461-490A-9966-289EFCC504BC}" dt="2023-03-11T16:56:19.077" v="359" actId="14100"/>
        <pc:sldMkLst>
          <pc:docMk/>
          <pc:sldMk cId="3818562235" sldId="558"/>
        </pc:sldMkLst>
        <pc:spChg chg="mod">
          <ac:chgData name="Joao Almeida das Rosas" userId="78e79f35-ba31-4c0b-a794-470629228134" providerId="ADAL" clId="{DE662285-1461-490A-9966-289EFCC504BC}" dt="2023-03-11T16:56:19.077" v="359" actId="14100"/>
          <ac:spMkLst>
            <pc:docMk/>
            <pc:sldMk cId="3818562235" sldId="558"/>
            <ac:spMk id="4" creationId="{00000000-0000-0000-0000-000000000000}"/>
          </ac:spMkLst>
        </pc:spChg>
      </pc:sldChg>
      <pc:sldChg chg="modSp mod">
        <pc:chgData name="Joao Almeida das Rosas" userId="78e79f35-ba31-4c0b-a794-470629228134" providerId="ADAL" clId="{DE662285-1461-490A-9966-289EFCC504BC}" dt="2023-03-11T16:55:49.189" v="350" actId="27636"/>
        <pc:sldMkLst>
          <pc:docMk/>
          <pc:sldMk cId="1764647293" sldId="561"/>
        </pc:sldMkLst>
        <pc:spChg chg="mod">
          <ac:chgData name="Joao Almeida das Rosas" userId="78e79f35-ba31-4c0b-a794-470629228134" providerId="ADAL" clId="{DE662285-1461-490A-9966-289EFCC504BC}" dt="2023-03-11T16:55:49.189" v="350" actId="27636"/>
          <ac:spMkLst>
            <pc:docMk/>
            <pc:sldMk cId="1764647293" sldId="561"/>
            <ac:spMk id="5" creationId="{2B8E7B29-B5AB-45DD-B7FE-F049B197B198}"/>
          </ac:spMkLst>
        </pc:spChg>
      </pc:sldChg>
      <pc:sldChg chg="setBg">
        <pc:chgData name="Joao Almeida das Rosas" userId="78e79f35-ba31-4c0b-a794-470629228134" providerId="ADAL" clId="{DE662285-1461-490A-9966-289EFCC504BC}" dt="2023-03-09T11:05:30.395" v="80"/>
        <pc:sldMkLst>
          <pc:docMk/>
          <pc:sldMk cId="3589478061" sldId="576"/>
        </pc:sldMkLst>
      </pc:sldChg>
      <pc:sldChg chg="setBg">
        <pc:chgData name="Joao Almeida das Rosas" userId="78e79f35-ba31-4c0b-a794-470629228134" providerId="ADAL" clId="{DE662285-1461-490A-9966-289EFCC504BC}" dt="2023-03-09T11:05:37.954" v="82"/>
        <pc:sldMkLst>
          <pc:docMk/>
          <pc:sldMk cId="445021338" sldId="577"/>
        </pc:sldMkLst>
      </pc:sldChg>
      <pc:sldChg chg="setBg">
        <pc:chgData name="Joao Almeida das Rosas" userId="78e79f35-ba31-4c0b-a794-470629228134" providerId="ADAL" clId="{DE662285-1461-490A-9966-289EFCC504BC}" dt="2023-03-09T11:05:41.628" v="83"/>
        <pc:sldMkLst>
          <pc:docMk/>
          <pc:sldMk cId="3794751286" sldId="578"/>
        </pc:sldMkLst>
      </pc:sldChg>
      <pc:sldChg chg="setBg">
        <pc:chgData name="Joao Almeida das Rosas" userId="78e79f35-ba31-4c0b-a794-470629228134" providerId="ADAL" clId="{DE662285-1461-490A-9966-289EFCC504BC}" dt="2023-03-09T11:05:53.611" v="85"/>
        <pc:sldMkLst>
          <pc:docMk/>
          <pc:sldMk cId="968280089" sldId="580"/>
        </pc:sldMkLst>
      </pc:sldChg>
      <pc:sldChg chg="setBg">
        <pc:chgData name="Joao Almeida das Rosas" userId="78e79f35-ba31-4c0b-a794-470629228134" providerId="ADAL" clId="{DE662285-1461-490A-9966-289EFCC504BC}" dt="2023-03-09T11:06:00.460" v="86"/>
        <pc:sldMkLst>
          <pc:docMk/>
          <pc:sldMk cId="3364490472" sldId="581"/>
        </pc:sldMkLst>
      </pc:sldChg>
      <pc:sldChg chg="setBg">
        <pc:chgData name="Joao Almeida das Rosas" userId="78e79f35-ba31-4c0b-a794-470629228134" providerId="ADAL" clId="{DE662285-1461-490A-9966-289EFCC504BC}" dt="2023-03-09T10:57:59.071" v="0"/>
        <pc:sldMkLst>
          <pc:docMk/>
          <pc:sldMk cId="688553161" sldId="604"/>
        </pc:sldMkLst>
      </pc:sldChg>
      <pc:sldChg chg="setBg">
        <pc:chgData name="Joao Almeida das Rosas" userId="78e79f35-ba31-4c0b-a794-470629228134" providerId="ADAL" clId="{DE662285-1461-490A-9966-289EFCC504BC}" dt="2023-03-09T10:59:29.897" v="13"/>
        <pc:sldMkLst>
          <pc:docMk/>
          <pc:sldMk cId="406962023" sldId="605"/>
        </pc:sldMkLst>
      </pc:sldChg>
      <pc:sldChg chg="modSp mod setBg">
        <pc:chgData name="Joao Almeida das Rosas" userId="78e79f35-ba31-4c0b-a794-470629228134" providerId="ADAL" clId="{DE662285-1461-490A-9966-289EFCC504BC}" dt="2023-03-09T10:58:20.237" v="6"/>
        <pc:sldMkLst>
          <pc:docMk/>
          <pc:sldMk cId="476817796" sldId="606"/>
        </pc:sldMkLst>
        <pc:picChg chg="mod">
          <ac:chgData name="Joao Almeida das Rosas" userId="78e79f35-ba31-4c0b-a794-470629228134" providerId="ADAL" clId="{DE662285-1461-490A-9966-289EFCC504BC}" dt="2023-03-09T10:58:07.319" v="2" actId="14100"/>
          <ac:picMkLst>
            <pc:docMk/>
            <pc:sldMk cId="476817796" sldId="606"/>
            <ac:picMk id="8" creationId="{19E206D8-6EBC-4FB0-BB6C-0230E5596D83}"/>
          </ac:picMkLst>
        </pc:picChg>
        <pc:picChg chg="mod">
          <ac:chgData name="Joao Almeida das Rosas" userId="78e79f35-ba31-4c0b-a794-470629228134" providerId="ADAL" clId="{DE662285-1461-490A-9966-289EFCC504BC}" dt="2023-03-09T10:58:12.398" v="5" actId="1076"/>
          <ac:picMkLst>
            <pc:docMk/>
            <pc:sldMk cId="476817796" sldId="606"/>
            <ac:picMk id="10" creationId="{DB3FB598-BFDD-486E-8108-8D9770C7A7DC}"/>
          </ac:picMkLst>
        </pc:picChg>
      </pc:sldChg>
      <pc:sldChg chg="setBg">
        <pc:chgData name="Joao Almeida das Rosas" userId="78e79f35-ba31-4c0b-a794-470629228134" providerId="ADAL" clId="{DE662285-1461-490A-9966-289EFCC504BC}" dt="2023-03-09T10:58:27.323" v="7"/>
        <pc:sldMkLst>
          <pc:docMk/>
          <pc:sldMk cId="2488414644" sldId="607"/>
        </pc:sldMkLst>
      </pc:sldChg>
      <pc:sldChg chg="setBg">
        <pc:chgData name="Joao Almeida das Rosas" userId="78e79f35-ba31-4c0b-a794-470629228134" providerId="ADAL" clId="{DE662285-1461-490A-9966-289EFCC504BC}" dt="2023-03-09T10:58:36.820" v="8"/>
        <pc:sldMkLst>
          <pc:docMk/>
          <pc:sldMk cId="1954790211" sldId="608"/>
        </pc:sldMkLst>
      </pc:sldChg>
      <pc:sldChg chg="modSp mod setBg">
        <pc:chgData name="Joao Almeida das Rosas" userId="78e79f35-ba31-4c0b-a794-470629228134" providerId="ADAL" clId="{DE662285-1461-490A-9966-289EFCC504BC}" dt="2023-03-09T10:58:49.095" v="11"/>
        <pc:sldMkLst>
          <pc:docMk/>
          <pc:sldMk cId="3394152257" sldId="609"/>
        </pc:sldMkLst>
        <pc:picChg chg="mod">
          <ac:chgData name="Joao Almeida das Rosas" userId="78e79f35-ba31-4c0b-a794-470629228134" providerId="ADAL" clId="{DE662285-1461-490A-9966-289EFCC504BC}" dt="2023-03-09T10:58:43.839" v="10" actId="14100"/>
          <ac:picMkLst>
            <pc:docMk/>
            <pc:sldMk cId="3394152257" sldId="609"/>
            <ac:picMk id="4" creationId="{2C0C66DA-A6C4-4AFE-88B1-F0D852A3C948}"/>
          </ac:picMkLst>
        </pc:picChg>
      </pc:sldChg>
      <pc:sldChg chg="setBg">
        <pc:chgData name="Joao Almeida das Rosas" userId="78e79f35-ba31-4c0b-a794-470629228134" providerId="ADAL" clId="{DE662285-1461-490A-9966-289EFCC504BC}" dt="2023-03-09T10:59:07.177" v="12"/>
        <pc:sldMkLst>
          <pc:docMk/>
          <pc:sldMk cId="2651242392" sldId="610"/>
        </pc:sldMkLst>
      </pc:sldChg>
      <pc:sldChg chg="setBg">
        <pc:chgData name="Joao Almeida das Rosas" userId="78e79f35-ba31-4c0b-a794-470629228134" providerId="ADAL" clId="{DE662285-1461-490A-9966-289EFCC504BC}" dt="2023-03-09T10:59:36.424" v="14"/>
        <pc:sldMkLst>
          <pc:docMk/>
          <pc:sldMk cId="2020287992" sldId="611"/>
        </pc:sldMkLst>
      </pc:sldChg>
      <pc:sldChg chg="addSp modSp mod setBg">
        <pc:chgData name="Joao Almeida das Rosas" userId="78e79f35-ba31-4c0b-a794-470629228134" providerId="ADAL" clId="{DE662285-1461-490A-9966-289EFCC504BC}" dt="2023-03-09T11:00:55.726" v="23"/>
        <pc:sldMkLst>
          <pc:docMk/>
          <pc:sldMk cId="596468283" sldId="612"/>
        </pc:sldMkLst>
        <pc:cxnChg chg="add">
          <ac:chgData name="Joao Almeida das Rosas" userId="78e79f35-ba31-4c0b-a794-470629228134" providerId="ADAL" clId="{DE662285-1461-490A-9966-289EFCC504BC}" dt="2023-03-09T11:00:44.936" v="22" actId="11529"/>
          <ac:cxnSpMkLst>
            <pc:docMk/>
            <pc:sldMk cId="596468283" sldId="612"/>
            <ac:cxnSpMk id="9" creationId="{89BAF43A-D38B-AD1A-ACA6-60279C26205B}"/>
          </ac:cxnSpMkLst>
        </pc:cxnChg>
        <pc:cxnChg chg="mod">
          <ac:chgData name="Joao Almeida das Rosas" userId="78e79f35-ba31-4c0b-a794-470629228134" providerId="ADAL" clId="{DE662285-1461-490A-9966-289EFCC504BC}" dt="2023-03-09T11:00:28.464" v="19" actId="14100"/>
          <ac:cxnSpMkLst>
            <pc:docMk/>
            <pc:sldMk cId="596468283" sldId="612"/>
            <ac:cxnSpMk id="12" creationId="{9631648C-7135-44FE-941A-F2780862BBAA}"/>
          </ac:cxnSpMkLst>
        </pc:cxnChg>
        <pc:cxnChg chg="mod">
          <ac:chgData name="Joao Almeida das Rosas" userId="78e79f35-ba31-4c0b-a794-470629228134" providerId="ADAL" clId="{DE662285-1461-490A-9966-289EFCC504BC}" dt="2023-03-09T11:00:31.007" v="20" actId="14100"/>
          <ac:cxnSpMkLst>
            <pc:docMk/>
            <pc:sldMk cId="596468283" sldId="612"/>
            <ac:cxnSpMk id="14" creationId="{EE26876B-BA45-443D-B390-A94E92FBAD1E}"/>
          </ac:cxnSpMkLst>
        </pc:cxnChg>
        <pc:cxnChg chg="mod">
          <ac:chgData name="Joao Almeida das Rosas" userId="78e79f35-ba31-4c0b-a794-470629228134" providerId="ADAL" clId="{DE662285-1461-490A-9966-289EFCC504BC}" dt="2023-03-09T11:00:34.697" v="21" actId="14100"/>
          <ac:cxnSpMkLst>
            <pc:docMk/>
            <pc:sldMk cId="596468283" sldId="612"/>
            <ac:cxnSpMk id="16" creationId="{E393C8B7-736D-44BB-827A-CD68412AEE4F}"/>
          </ac:cxnSpMkLst>
        </pc:cxnChg>
      </pc:sldChg>
      <pc:sldChg chg="setBg">
        <pc:chgData name="Joao Almeida das Rosas" userId="78e79f35-ba31-4c0b-a794-470629228134" providerId="ADAL" clId="{DE662285-1461-490A-9966-289EFCC504BC}" dt="2023-03-09T11:03:42.243" v="70"/>
        <pc:sldMkLst>
          <pc:docMk/>
          <pc:sldMk cId="1654026003" sldId="613"/>
        </pc:sldMkLst>
      </pc:sldChg>
      <pc:sldChg chg="setBg">
        <pc:chgData name="Joao Almeida das Rosas" userId="78e79f35-ba31-4c0b-a794-470629228134" providerId="ADAL" clId="{DE662285-1461-490A-9966-289EFCC504BC}" dt="2023-03-09T11:07:08.002" v="95"/>
        <pc:sldMkLst>
          <pc:docMk/>
          <pc:sldMk cId="3230527828" sldId="614"/>
        </pc:sldMkLst>
      </pc:sldChg>
      <pc:sldChg chg="setBg">
        <pc:chgData name="Joao Almeida das Rosas" userId="78e79f35-ba31-4c0b-a794-470629228134" providerId="ADAL" clId="{DE662285-1461-490A-9966-289EFCC504BC}" dt="2023-03-09T11:07:15.481" v="96"/>
        <pc:sldMkLst>
          <pc:docMk/>
          <pc:sldMk cId="392024573" sldId="615"/>
        </pc:sldMkLst>
      </pc:sldChg>
      <pc:sldChg chg="setBg">
        <pc:chgData name="Joao Almeida das Rosas" userId="78e79f35-ba31-4c0b-a794-470629228134" providerId="ADAL" clId="{DE662285-1461-490A-9966-289EFCC504BC}" dt="2023-03-09T11:07:22.594" v="97"/>
        <pc:sldMkLst>
          <pc:docMk/>
          <pc:sldMk cId="2867343212" sldId="616"/>
        </pc:sldMkLst>
      </pc:sldChg>
      <pc:sldChg chg="addSp delSp modSp new mod setBg modClrScheme chgLayout">
        <pc:chgData name="Joao Almeida das Rosas" userId="78e79f35-ba31-4c0b-a794-470629228134" providerId="ADAL" clId="{DE662285-1461-490A-9966-289EFCC504BC}" dt="2023-03-09T12:51:42.497" v="248" actId="14100"/>
        <pc:sldMkLst>
          <pc:docMk/>
          <pc:sldMk cId="634951754" sldId="617"/>
        </pc:sldMkLst>
        <pc:spChg chg="mod ord">
          <ac:chgData name="Joao Almeida das Rosas" userId="78e79f35-ba31-4c0b-a794-470629228134" providerId="ADAL" clId="{DE662285-1461-490A-9966-289EFCC504BC}" dt="2023-03-09T11:11:36.588" v="219" actId="20577"/>
          <ac:spMkLst>
            <pc:docMk/>
            <pc:sldMk cId="634951754" sldId="617"/>
            <ac:spMk id="2" creationId="{AB2EB6D3-67EE-F3DE-A208-DA3E8B195FFC}"/>
          </ac:spMkLst>
        </pc:spChg>
        <pc:spChg chg="del">
          <ac:chgData name="Joao Almeida das Rosas" userId="78e79f35-ba31-4c0b-a794-470629228134" providerId="ADAL" clId="{DE662285-1461-490A-9966-289EFCC504BC}" dt="2023-03-09T11:10:36.762" v="204" actId="700"/>
          <ac:spMkLst>
            <pc:docMk/>
            <pc:sldMk cId="634951754" sldId="617"/>
            <ac:spMk id="3" creationId="{D8A442C9-2A6F-BC94-1298-ADFA3E86B829}"/>
          </ac:spMkLst>
        </pc:spChg>
        <pc:picChg chg="add mod">
          <ac:chgData name="Joao Almeida das Rosas" userId="78e79f35-ba31-4c0b-a794-470629228134" providerId="ADAL" clId="{DE662285-1461-490A-9966-289EFCC504BC}" dt="2023-03-09T12:51:42.497" v="248" actId="14100"/>
          <ac:picMkLst>
            <pc:docMk/>
            <pc:sldMk cId="634951754" sldId="617"/>
            <ac:picMk id="5" creationId="{E01D1B93-CC81-EA96-66EA-541868752292}"/>
          </ac:picMkLst>
        </pc:picChg>
      </pc:sldChg>
      <pc:sldChg chg="addSp modSp new mod setBg">
        <pc:chgData name="Joao Almeida das Rosas" userId="78e79f35-ba31-4c0b-a794-470629228134" providerId="ADAL" clId="{DE662285-1461-490A-9966-289EFCC504BC}" dt="2023-03-10T11:51:46.976" v="345"/>
        <pc:sldMkLst>
          <pc:docMk/>
          <pc:sldMk cId="3669039068" sldId="618"/>
        </pc:sldMkLst>
        <pc:spChg chg="mod">
          <ac:chgData name="Joao Almeida das Rosas" userId="78e79f35-ba31-4c0b-a794-470629228134" providerId="ADAL" clId="{DE662285-1461-490A-9966-289EFCC504BC}" dt="2023-03-09T11:11:46.664" v="231" actId="20577"/>
          <ac:spMkLst>
            <pc:docMk/>
            <pc:sldMk cId="3669039068" sldId="618"/>
            <ac:spMk id="2" creationId="{8D7A80DE-7A34-D894-E82C-28D636074F8D}"/>
          </ac:spMkLst>
        </pc:spChg>
        <pc:picChg chg="add mod">
          <ac:chgData name="Joao Almeida das Rosas" userId="78e79f35-ba31-4c0b-a794-470629228134" providerId="ADAL" clId="{DE662285-1461-490A-9966-289EFCC504BC}" dt="2023-03-09T11:12:25.118" v="237" actId="14100"/>
          <ac:picMkLst>
            <pc:docMk/>
            <pc:sldMk cId="3669039068" sldId="618"/>
            <ac:picMk id="4" creationId="{7DF0E07B-14FB-7B30-DA55-3864B270DB8E}"/>
          </ac:picMkLst>
        </pc:picChg>
      </pc:sldChg>
      <pc:sldChg chg="addSp delSp modSp new del mod ord">
        <pc:chgData name="Joao Almeida das Rosas" userId="78e79f35-ba31-4c0b-a794-470629228134" providerId="ADAL" clId="{DE662285-1461-490A-9966-289EFCC504BC}" dt="2023-03-11T16:56:46.758" v="364" actId="47"/>
        <pc:sldMkLst>
          <pc:docMk/>
          <pc:sldMk cId="4118986282" sldId="619"/>
        </pc:sldMkLst>
        <pc:spChg chg="del">
          <ac:chgData name="Joao Almeida das Rosas" userId="78e79f35-ba31-4c0b-a794-470629228134" providerId="ADAL" clId="{DE662285-1461-490A-9966-289EFCC504BC}" dt="2023-03-09T11:52:53.845" v="241"/>
          <ac:spMkLst>
            <pc:docMk/>
            <pc:sldMk cId="4118986282" sldId="619"/>
            <ac:spMk id="3" creationId="{7A7F8E9D-B71F-19DC-6CB3-7E77086C9389}"/>
          </ac:spMkLst>
        </pc:spChg>
        <pc:picChg chg="add mod">
          <ac:chgData name="Joao Almeida das Rosas" userId="78e79f35-ba31-4c0b-a794-470629228134" providerId="ADAL" clId="{DE662285-1461-490A-9966-289EFCC504BC}" dt="2023-03-09T11:53:00.601" v="246" actId="1076"/>
          <ac:picMkLst>
            <pc:docMk/>
            <pc:sldMk cId="4118986282" sldId="619"/>
            <ac:picMk id="5" creationId="{18C6D007-4ABA-DE60-5492-DE960F49EBCB}"/>
          </ac:picMkLst>
        </pc:picChg>
      </pc:sldChg>
      <pc:sldChg chg="addSp modSp new mod setBg">
        <pc:chgData name="Joao Almeida das Rosas" userId="78e79f35-ba31-4c0b-a794-470629228134" providerId="ADAL" clId="{DE662285-1461-490A-9966-289EFCC504BC}" dt="2023-03-15T12:13:27.147" v="375" actId="1076"/>
        <pc:sldMkLst>
          <pc:docMk/>
          <pc:sldMk cId="1948680324" sldId="620"/>
        </pc:sldMkLst>
        <pc:spChg chg="mod">
          <ac:chgData name="Joao Almeida das Rosas" userId="78e79f35-ba31-4c0b-a794-470629228134" providerId="ADAL" clId="{DE662285-1461-490A-9966-289EFCC504BC}" dt="2023-03-11T16:55:49.214" v="354" actId="27636"/>
          <ac:spMkLst>
            <pc:docMk/>
            <pc:sldMk cId="1948680324" sldId="620"/>
            <ac:spMk id="2" creationId="{B2659A71-D7D5-3594-082A-23DE3DC9957E}"/>
          </ac:spMkLst>
        </pc:spChg>
        <pc:spChg chg="add mod">
          <ac:chgData name="Joao Almeida das Rosas" userId="78e79f35-ba31-4c0b-a794-470629228134" providerId="ADAL" clId="{DE662285-1461-490A-9966-289EFCC504BC}" dt="2023-03-10T11:51:40.775" v="344" actId="1076"/>
          <ac:spMkLst>
            <pc:docMk/>
            <pc:sldMk cId="1948680324" sldId="620"/>
            <ac:spMk id="6" creationId="{0A8DB85F-2FF4-C779-C96F-752937FA207E}"/>
          </ac:spMkLst>
        </pc:spChg>
        <pc:picChg chg="add mod">
          <ac:chgData name="Joao Almeida das Rosas" userId="78e79f35-ba31-4c0b-a794-470629228134" providerId="ADAL" clId="{DE662285-1461-490A-9966-289EFCC504BC}" dt="2023-03-15T12:13:27.147" v="375" actId="1076"/>
          <ac:picMkLst>
            <pc:docMk/>
            <pc:sldMk cId="1948680324" sldId="620"/>
            <ac:picMk id="4" creationId="{B231B85F-8130-B381-427D-A29483AF7931}"/>
          </ac:picMkLst>
        </pc:picChg>
      </pc:sldChg>
      <pc:sldChg chg="modSp mod">
        <pc:chgData name="Joao Almeida das Rosas" userId="78e79f35-ba31-4c0b-a794-470629228134" providerId="ADAL" clId="{DE662285-1461-490A-9966-289EFCC504BC}" dt="2023-03-16T11:38:24.726" v="418" actId="20577"/>
        <pc:sldMkLst>
          <pc:docMk/>
          <pc:sldMk cId="3760840653" sldId="622"/>
        </pc:sldMkLst>
        <pc:spChg chg="mod">
          <ac:chgData name="Joao Almeida das Rosas" userId="78e79f35-ba31-4c0b-a794-470629228134" providerId="ADAL" clId="{DE662285-1461-490A-9966-289EFCC504BC}" dt="2023-03-16T11:38:24.726" v="418" actId="20577"/>
          <ac:spMkLst>
            <pc:docMk/>
            <pc:sldMk cId="3760840653" sldId="622"/>
            <ac:spMk id="3" creationId="{676276CC-4775-079D-F981-6583C7F5FA29}"/>
          </ac:spMkLst>
        </pc:spChg>
      </pc:sldChg>
      <pc:sldMasterChg chg="addSp modSp mod">
        <pc:chgData name="Joao Almeida das Rosas" userId="78e79f35-ba31-4c0b-a794-470629228134" providerId="ADAL" clId="{DE662285-1461-490A-9966-289EFCC504BC}" dt="2023-03-11T16:56:19.077" v="359" actId="14100"/>
        <pc:sldMasterMkLst>
          <pc:docMk/>
          <pc:sldMasterMk cId="243278936" sldId="2147483648"/>
        </pc:sldMasterMkLst>
        <pc:spChg chg="mod">
          <ac:chgData name="Joao Almeida das Rosas" userId="78e79f35-ba31-4c0b-a794-470629228134" providerId="ADAL" clId="{DE662285-1461-490A-9966-289EFCC504BC}" dt="2023-03-11T16:56:19.077" v="359" actId="14100"/>
          <ac:spMkLst>
            <pc:docMk/>
            <pc:sldMasterMk cId="243278936" sldId="2147483648"/>
            <ac:spMk id="2" creationId="{8497969A-BF45-4B39-9C3B-961BBDCF210D}"/>
          </ac:spMkLst>
        </pc:spChg>
        <pc:picChg chg="add mod">
          <ac:chgData name="Joao Almeida das Rosas" userId="78e79f35-ba31-4c0b-a794-470629228134" providerId="ADAL" clId="{DE662285-1461-490A-9966-289EFCC504BC}" dt="2023-03-11T16:55:45.751" v="348" actId="1076"/>
          <ac:picMkLst>
            <pc:docMk/>
            <pc:sldMasterMk cId="243278936" sldId="2147483648"/>
            <ac:picMk id="7" creationId="{0C2F936A-78E3-408F-65A0-82FC861A51F2}"/>
          </ac:picMkLst>
        </pc:pic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F9B911-31F7-4385-B74B-D7A327CD343E}" type="datetimeFigureOut">
              <a:rPr lang="en-US" smtClean="0"/>
              <a:t>3/11/2024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30D796-A0EC-4825-8F50-8F75AB83C420}" type="slidenum">
              <a:rPr lang="en-US" smtClean="0"/>
              <a:t>‹#›</a:t>
            </a:fld>
            <a:endParaRPr lang="en-US"/>
          </a:p>
        </p:txBody>
      </p:sp>
    </p:spTree>
    <p:extLst>
      <p:ext uri="{BB962C8B-B14F-4D97-AF65-F5344CB8AC3E}">
        <p14:creationId xmlns:p14="http://schemas.microsoft.com/office/powerpoint/2010/main" val="4122479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PT"/>
          </a:p>
        </p:txBody>
      </p:sp>
      <p:sp>
        <p:nvSpPr>
          <p:cNvPr id="4" name="Slide Number Placeholder 3"/>
          <p:cNvSpPr>
            <a:spLocks noGrp="1"/>
          </p:cNvSpPr>
          <p:nvPr>
            <p:ph type="sldNum" sz="quarter" idx="10"/>
          </p:nvPr>
        </p:nvSpPr>
        <p:spPr/>
        <p:txBody>
          <a:bodyPr/>
          <a:lstStyle/>
          <a:p>
            <a:fld id="{F98A5190-665B-4355-B186-F3F5510476BD}" type="slidenum">
              <a:rPr lang="pt-PT" smtClean="0"/>
              <a:pPr/>
              <a:t>9</a:t>
            </a:fld>
            <a:endParaRPr lang="pt-PT"/>
          </a:p>
        </p:txBody>
      </p:sp>
    </p:spTree>
    <p:extLst>
      <p:ext uri="{BB962C8B-B14F-4D97-AF65-F5344CB8AC3E}">
        <p14:creationId xmlns:p14="http://schemas.microsoft.com/office/powerpoint/2010/main" val="2596342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PT"/>
          </a:p>
        </p:txBody>
      </p:sp>
      <p:sp>
        <p:nvSpPr>
          <p:cNvPr id="4" name="Slide Number Placeholder 3"/>
          <p:cNvSpPr>
            <a:spLocks noGrp="1"/>
          </p:cNvSpPr>
          <p:nvPr>
            <p:ph type="sldNum" sz="quarter" idx="10"/>
          </p:nvPr>
        </p:nvSpPr>
        <p:spPr/>
        <p:txBody>
          <a:bodyPr/>
          <a:lstStyle/>
          <a:p>
            <a:fld id="{F98A5190-665B-4355-B186-F3F5510476BD}" type="slidenum">
              <a:rPr lang="pt-PT" smtClean="0"/>
              <a:pPr/>
              <a:t>38</a:t>
            </a:fld>
            <a:endParaRPr lang="pt-PT"/>
          </a:p>
        </p:txBody>
      </p:sp>
    </p:spTree>
    <p:extLst>
      <p:ext uri="{BB962C8B-B14F-4D97-AF65-F5344CB8AC3E}">
        <p14:creationId xmlns:p14="http://schemas.microsoft.com/office/powerpoint/2010/main" val="3030292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PT"/>
          </a:p>
        </p:txBody>
      </p:sp>
      <p:sp>
        <p:nvSpPr>
          <p:cNvPr id="4" name="Slide Number Placeholder 3"/>
          <p:cNvSpPr>
            <a:spLocks noGrp="1"/>
          </p:cNvSpPr>
          <p:nvPr>
            <p:ph type="sldNum" sz="quarter" idx="10"/>
          </p:nvPr>
        </p:nvSpPr>
        <p:spPr/>
        <p:txBody>
          <a:bodyPr/>
          <a:lstStyle/>
          <a:p>
            <a:fld id="{F98A5190-665B-4355-B186-F3F5510476BD}" type="slidenum">
              <a:rPr lang="pt-PT" smtClean="0"/>
              <a:pPr/>
              <a:t>39</a:t>
            </a:fld>
            <a:endParaRPr lang="pt-PT"/>
          </a:p>
        </p:txBody>
      </p:sp>
    </p:spTree>
    <p:extLst>
      <p:ext uri="{BB962C8B-B14F-4D97-AF65-F5344CB8AC3E}">
        <p14:creationId xmlns:p14="http://schemas.microsoft.com/office/powerpoint/2010/main" val="524731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PT"/>
          </a:p>
        </p:txBody>
      </p:sp>
      <p:sp>
        <p:nvSpPr>
          <p:cNvPr id="4" name="Slide Number Placeholder 3"/>
          <p:cNvSpPr>
            <a:spLocks noGrp="1"/>
          </p:cNvSpPr>
          <p:nvPr>
            <p:ph type="sldNum" sz="quarter" idx="10"/>
          </p:nvPr>
        </p:nvSpPr>
        <p:spPr/>
        <p:txBody>
          <a:bodyPr/>
          <a:lstStyle/>
          <a:p>
            <a:fld id="{F98A5190-665B-4355-B186-F3F5510476BD}" type="slidenum">
              <a:rPr lang="pt-PT" smtClean="0"/>
              <a:pPr/>
              <a:t>18</a:t>
            </a:fld>
            <a:endParaRPr lang="pt-PT"/>
          </a:p>
        </p:txBody>
      </p:sp>
    </p:spTree>
    <p:extLst>
      <p:ext uri="{BB962C8B-B14F-4D97-AF65-F5344CB8AC3E}">
        <p14:creationId xmlns:p14="http://schemas.microsoft.com/office/powerpoint/2010/main" val="3373096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PT"/>
          </a:p>
        </p:txBody>
      </p:sp>
      <p:sp>
        <p:nvSpPr>
          <p:cNvPr id="4" name="Slide Number Placeholder 3"/>
          <p:cNvSpPr>
            <a:spLocks noGrp="1"/>
          </p:cNvSpPr>
          <p:nvPr>
            <p:ph type="sldNum" sz="quarter" idx="10"/>
          </p:nvPr>
        </p:nvSpPr>
        <p:spPr/>
        <p:txBody>
          <a:bodyPr/>
          <a:lstStyle/>
          <a:p>
            <a:fld id="{F98A5190-665B-4355-B186-F3F5510476BD}" type="slidenum">
              <a:rPr lang="pt-PT" smtClean="0"/>
              <a:pPr/>
              <a:t>28</a:t>
            </a:fld>
            <a:endParaRPr lang="pt-PT"/>
          </a:p>
        </p:txBody>
      </p:sp>
    </p:spTree>
    <p:extLst>
      <p:ext uri="{BB962C8B-B14F-4D97-AF65-F5344CB8AC3E}">
        <p14:creationId xmlns:p14="http://schemas.microsoft.com/office/powerpoint/2010/main" val="2821927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PT"/>
          </a:p>
        </p:txBody>
      </p:sp>
      <p:sp>
        <p:nvSpPr>
          <p:cNvPr id="4" name="Slide Number Placeholder 3"/>
          <p:cNvSpPr>
            <a:spLocks noGrp="1"/>
          </p:cNvSpPr>
          <p:nvPr>
            <p:ph type="sldNum" sz="quarter" idx="10"/>
          </p:nvPr>
        </p:nvSpPr>
        <p:spPr/>
        <p:txBody>
          <a:bodyPr/>
          <a:lstStyle/>
          <a:p>
            <a:fld id="{F98A5190-665B-4355-B186-F3F5510476BD}" type="slidenum">
              <a:rPr lang="pt-PT" smtClean="0"/>
              <a:pPr/>
              <a:t>29</a:t>
            </a:fld>
            <a:endParaRPr lang="pt-PT"/>
          </a:p>
        </p:txBody>
      </p:sp>
    </p:spTree>
    <p:extLst>
      <p:ext uri="{BB962C8B-B14F-4D97-AF65-F5344CB8AC3E}">
        <p14:creationId xmlns:p14="http://schemas.microsoft.com/office/powerpoint/2010/main" val="1732819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PT"/>
          </a:p>
        </p:txBody>
      </p:sp>
      <p:sp>
        <p:nvSpPr>
          <p:cNvPr id="4" name="Slide Number Placeholder 3"/>
          <p:cNvSpPr>
            <a:spLocks noGrp="1"/>
          </p:cNvSpPr>
          <p:nvPr>
            <p:ph type="sldNum" sz="quarter" idx="10"/>
          </p:nvPr>
        </p:nvSpPr>
        <p:spPr/>
        <p:txBody>
          <a:bodyPr/>
          <a:lstStyle/>
          <a:p>
            <a:fld id="{F98A5190-665B-4355-B186-F3F5510476BD}" type="slidenum">
              <a:rPr lang="pt-PT" smtClean="0"/>
              <a:pPr/>
              <a:t>30</a:t>
            </a:fld>
            <a:endParaRPr lang="pt-PT"/>
          </a:p>
        </p:txBody>
      </p:sp>
    </p:spTree>
    <p:extLst>
      <p:ext uri="{BB962C8B-B14F-4D97-AF65-F5344CB8AC3E}">
        <p14:creationId xmlns:p14="http://schemas.microsoft.com/office/powerpoint/2010/main" val="3623688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PT"/>
          </a:p>
        </p:txBody>
      </p:sp>
      <p:sp>
        <p:nvSpPr>
          <p:cNvPr id="4" name="Slide Number Placeholder 3"/>
          <p:cNvSpPr>
            <a:spLocks noGrp="1"/>
          </p:cNvSpPr>
          <p:nvPr>
            <p:ph type="sldNum" sz="quarter" idx="10"/>
          </p:nvPr>
        </p:nvSpPr>
        <p:spPr/>
        <p:txBody>
          <a:bodyPr/>
          <a:lstStyle/>
          <a:p>
            <a:fld id="{F98A5190-665B-4355-B186-F3F5510476BD}" type="slidenum">
              <a:rPr lang="pt-PT" smtClean="0"/>
              <a:pPr/>
              <a:t>31</a:t>
            </a:fld>
            <a:endParaRPr lang="pt-PT"/>
          </a:p>
        </p:txBody>
      </p:sp>
    </p:spTree>
    <p:extLst>
      <p:ext uri="{BB962C8B-B14F-4D97-AF65-F5344CB8AC3E}">
        <p14:creationId xmlns:p14="http://schemas.microsoft.com/office/powerpoint/2010/main" val="4057506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PT"/>
          </a:p>
        </p:txBody>
      </p:sp>
      <p:sp>
        <p:nvSpPr>
          <p:cNvPr id="4" name="Slide Number Placeholder 3"/>
          <p:cNvSpPr>
            <a:spLocks noGrp="1"/>
          </p:cNvSpPr>
          <p:nvPr>
            <p:ph type="sldNum" sz="quarter" idx="10"/>
          </p:nvPr>
        </p:nvSpPr>
        <p:spPr/>
        <p:txBody>
          <a:bodyPr/>
          <a:lstStyle/>
          <a:p>
            <a:fld id="{F98A5190-665B-4355-B186-F3F5510476BD}" type="slidenum">
              <a:rPr lang="pt-PT" smtClean="0"/>
              <a:pPr/>
              <a:t>35</a:t>
            </a:fld>
            <a:endParaRPr lang="pt-PT"/>
          </a:p>
        </p:txBody>
      </p:sp>
    </p:spTree>
    <p:extLst>
      <p:ext uri="{BB962C8B-B14F-4D97-AF65-F5344CB8AC3E}">
        <p14:creationId xmlns:p14="http://schemas.microsoft.com/office/powerpoint/2010/main" val="2515244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PT"/>
          </a:p>
        </p:txBody>
      </p:sp>
      <p:sp>
        <p:nvSpPr>
          <p:cNvPr id="4" name="Slide Number Placeholder 3"/>
          <p:cNvSpPr>
            <a:spLocks noGrp="1"/>
          </p:cNvSpPr>
          <p:nvPr>
            <p:ph type="sldNum" sz="quarter" idx="10"/>
          </p:nvPr>
        </p:nvSpPr>
        <p:spPr/>
        <p:txBody>
          <a:bodyPr/>
          <a:lstStyle/>
          <a:p>
            <a:fld id="{F98A5190-665B-4355-B186-F3F5510476BD}" type="slidenum">
              <a:rPr lang="pt-PT" smtClean="0"/>
              <a:pPr/>
              <a:t>36</a:t>
            </a:fld>
            <a:endParaRPr lang="pt-PT"/>
          </a:p>
        </p:txBody>
      </p:sp>
    </p:spTree>
    <p:extLst>
      <p:ext uri="{BB962C8B-B14F-4D97-AF65-F5344CB8AC3E}">
        <p14:creationId xmlns:p14="http://schemas.microsoft.com/office/powerpoint/2010/main" val="1917071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PT"/>
          </a:p>
        </p:txBody>
      </p:sp>
      <p:sp>
        <p:nvSpPr>
          <p:cNvPr id="4" name="Slide Number Placeholder 3"/>
          <p:cNvSpPr>
            <a:spLocks noGrp="1"/>
          </p:cNvSpPr>
          <p:nvPr>
            <p:ph type="sldNum" sz="quarter" idx="10"/>
          </p:nvPr>
        </p:nvSpPr>
        <p:spPr/>
        <p:txBody>
          <a:bodyPr/>
          <a:lstStyle/>
          <a:p>
            <a:fld id="{F98A5190-665B-4355-B186-F3F5510476BD}" type="slidenum">
              <a:rPr lang="pt-PT" smtClean="0"/>
              <a:pPr/>
              <a:t>37</a:t>
            </a:fld>
            <a:endParaRPr lang="pt-PT"/>
          </a:p>
        </p:txBody>
      </p:sp>
    </p:spTree>
    <p:extLst>
      <p:ext uri="{BB962C8B-B14F-4D97-AF65-F5344CB8AC3E}">
        <p14:creationId xmlns:p14="http://schemas.microsoft.com/office/powerpoint/2010/main" val="147537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2FE20-AFA5-40E0-9D8E-A10DC022B1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94E9963-58FB-43D0-8220-95AE597AA2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D1D30A7-1910-49E3-9BB8-C964FDB38B2D}"/>
              </a:ext>
            </a:extLst>
          </p:cNvPr>
          <p:cNvSpPr>
            <a:spLocks noGrp="1"/>
          </p:cNvSpPr>
          <p:nvPr>
            <p:ph type="dt" sz="half" idx="10"/>
          </p:nvPr>
        </p:nvSpPr>
        <p:spPr/>
        <p:txBody>
          <a:bodyPr/>
          <a:lstStyle/>
          <a:p>
            <a:fld id="{E7ACE181-80F9-4370-9AE4-EDA5C825347F}" type="datetimeFigureOut">
              <a:rPr lang="en-US" smtClean="0"/>
              <a:t>3/11/2024</a:t>
            </a:fld>
            <a:endParaRPr lang="en-US"/>
          </a:p>
        </p:txBody>
      </p:sp>
      <p:sp>
        <p:nvSpPr>
          <p:cNvPr id="5" name="Footer Placeholder 4">
            <a:extLst>
              <a:ext uri="{FF2B5EF4-FFF2-40B4-BE49-F238E27FC236}">
                <a16:creationId xmlns:a16="http://schemas.microsoft.com/office/drawing/2014/main" id="{AF55068D-7F22-4B2C-B1D7-937C3A5DF3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38CF2A-A545-424F-B9D9-CEFE0C72D196}"/>
              </a:ext>
            </a:extLst>
          </p:cNvPr>
          <p:cNvSpPr>
            <a:spLocks noGrp="1"/>
          </p:cNvSpPr>
          <p:nvPr>
            <p:ph type="sldNum" sz="quarter" idx="12"/>
          </p:nvPr>
        </p:nvSpPr>
        <p:spPr/>
        <p:txBody>
          <a:bodyPr/>
          <a:lstStyle/>
          <a:p>
            <a:fld id="{50F583D5-E570-44EB-B243-C4750815F055}" type="slidenum">
              <a:rPr lang="en-US" smtClean="0"/>
              <a:t>‹#›</a:t>
            </a:fld>
            <a:endParaRPr lang="en-US"/>
          </a:p>
        </p:txBody>
      </p:sp>
    </p:spTree>
    <p:extLst>
      <p:ext uri="{BB962C8B-B14F-4D97-AF65-F5344CB8AC3E}">
        <p14:creationId xmlns:p14="http://schemas.microsoft.com/office/powerpoint/2010/main" val="1680901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D2E78-E472-462D-97A6-5669721766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0437ED6-A340-4F62-9456-00B69B7200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DAB11D-82C1-4CA6-A8D7-25D8E369A994}"/>
              </a:ext>
            </a:extLst>
          </p:cNvPr>
          <p:cNvSpPr>
            <a:spLocks noGrp="1"/>
          </p:cNvSpPr>
          <p:nvPr>
            <p:ph type="dt" sz="half" idx="10"/>
          </p:nvPr>
        </p:nvSpPr>
        <p:spPr/>
        <p:txBody>
          <a:bodyPr/>
          <a:lstStyle/>
          <a:p>
            <a:fld id="{E7ACE181-80F9-4370-9AE4-EDA5C825347F}" type="datetimeFigureOut">
              <a:rPr lang="en-US" smtClean="0"/>
              <a:t>3/11/2024</a:t>
            </a:fld>
            <a:endParaRPr lang="en-US"/>
          </a:p>
        </p:txBody>
      </p:sp>
      <p:sp>
        <p:nvSpPr>
          <p:cNvPr id="5" name="Footer Placeholder 4">
            <a:extLst>
              <a:ext uri="{FF2B5EF4-FFF2-40B4-BE49-F238E27FC236}">
                <a16:creationId xmlns:a16="http://schemas.microsoft.com/office/drawing/2014/main" id="{D6F1B558-3AD6-4204-9096-E4B2041C20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89AE04-5EC4-49D8-B93F-55CFDDD53668}"/>
              </a:ext>
            </a:extLst>
          </p:cNvPr>
          <p:cNvSpPr>
            <a:spLocks noGrp="1"/>
          </p:cNvSpPr>
          <p:nvPr>
            <p:ph type="sldNum" sz="quarter" idx="12"/>
          </p:nvPr>
        </p:nvSpPr>
        <p:spPr/>
        <p:txBody>
          <a:bodyPr/>
          <a:lstStyle/>
          <a:p>
            <a:fld id="{50F583D5-E570-44EB-B243-C4750815F055}" type="slidenum">
              <a:rPr lang="en-US" smtClean="0"/>
              <a:t>‹#›</a:t>
            </a:fld>
            <a:endParaRPr lang="en-US"/>
          </a:p>
        </p:txBody>
      </p:sp>
    </p:spTree>
    <p:extLst>
      <p:ext uri="{BB962C8B-B14F-4D97-AF65-F5344CB8AC3E}">
        <p14:creationId xmlns:p14="http://schemas.microsoft.com/office/powerpoint/2010/main" val="1249331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7335E0-2C84-48C7-A3D6-0D908A20EE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B5FFF6-C34D-4D3B-BF72-AF339A460A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3C3F25-1ED9-4307-89BA-0D1F7D36FD89}"/>
              </a:ext>
            </a:extLst>
          </p:cNvPr>
          <p:cNvSpPr>
            <a:spLocks noGrp="1"/>
          </p:cNvSpPr>
          <p:nvPr>
            <p:ph type="dt" sz="half" idx="10"/>
          </p:nvPr>
        </p:nvSpPr>
        <p:spPr/>
        <p:txBody>
          <a:bodyPr/>
          <a:lstStyle/>
          <a:p>
            <a:fld id="{E7ACE181-80F9-4370-9AE4-EDA5C825347F}" type="datetimeFigureOut">
              <a:rPr lang="en-US" smtClean="0"/>
              <a:t>3/11/2024</a:t>
            </a:fld>
            <a:endParaRPr lang="en-US"/>
          </a:p>
        </p:txBody>
      </p:sp>
      <p:sp>
        <p:nvSpPr>
          <p:cNvPr id="5" name="Footer Placeholder 4">
            <a:extLst>
              <a:ext uri="{FF2B5EF4-FFF2-40B4-BE49-F238E27FC236}">
                <a16:creationId xmlns:a16="http://schemas.microsoft.com/office/drawing/2014/main" id="{66A42C40-CAC5-4EBD-9192-46315E88FC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A5ACBE-AEFE-4A3F-A943-E4035ED94344}"/>
              </a:ext>
            </a:extLst>
          </p:cNvPr>
          <p:cNvSpPr>
            <a:spLocks noGrp="1"/>
          </p:cNvSpPr>
          <p:nvPr>
            <p:ph type="sldNum" sz="quarter" idx="12"/>
          </p:nvPr>
        </p:nvSpPr>
        <p:spPr/>
        <p:txBody>
          <a:bodyPr/>
          <a:lstStyle/>
          <a:p>
            <a:fld id="{50F583D5-E570-44EB-B243-C4750815F055}" type="slidenum">
              <a:rPr lang="en-US" smtClean="0"/>
              <a:t>‹#›</a:t>
            </a:fld>
            <a:endParaRPr lang="en-US"/>
          </a:p>
        </p:txBody>
      </p:sp>
    </p:spTree>
    <p:extLst>
      <p:ext uri="{BB962C8B-B14F-4D97-AF65-F5344CB8AC3E}">
        <p14:creationId xmlns:p14="http://schemas.microsoft.com/office/powerpoint/2010/main" val="700285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65ACC-1D4C-4C11-B152-19E99A2AE7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45BFCC-267C-4CF5-87F5-843EE9F1A72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C3F9DD-15AB-463A-98B2-5EA838CA3480}"/>
              </a:ext>
            </a:extLst>
          </p:cNvPr>
          <p:cNvSpPr>
            <a:spLocks noGrp="1"/>
          </p:cNvSpPr>
          <p:nvPr>
            <p:ph type="dt" sz="half" idx="10"/>
          </p:nvPr>
        </p:nvSpPr>
        <p:spPr/>
        <p:txBody>
          <a:bodyPr/>
          <a:lstStyle/>
          <a:p>
            <a:fld id="{E7ACE181-80F9-4370-9AE4-EDA5C825347F}" type="datetimeFigureOut">
              <a:rPr lang="en-US" smtClean="0"/>
              <a:t>3/11/2024</a:t>
            </a:fld>
            <a:endParaRPr lang="en-US"/>
          </a:p>
        </p:txBody>
      </p:sp>
      <p:sp>
        <p:nvSpPr>
          <p:cNvPr id="5" name="Footer Placeholder 4">
            <a:extLst>
              <a:ext uri="{FF2B5EF4-FFF2-40B4-BE49-F238E27FC236}">
                <a16:creationId xmlns:a16="http://schemas.microsoft.com/office/drawing/2014/main" id="{B7F83168-2664-41C8-B097-66A3CB0F1C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80CC84-6188-49F7-9B2E-0C9B52E2CDAE}"/>
              </a:ext>
            </a:extLst>
          </p:cNvPr>
          <p:cNvSpPr>
            <a:spLocks noGrp="1"/>
          </p:cNvSpPr>
          <p:nvPr>
            <p:ph type="sldNum" sz="quarter" idx="12"/>
          </p:nvPr>
        </p:nvSpPr>
        <p:spPr/>
        <p:txBody>
          <a:bodyPr/>
          <a:lstStyle/>
          <a:p>
            <a:fld id="{50F583D5-E570-44EB-B243-C4750815F055}" type="slidenum">
              <a:rPr lang="en-US" smtClean="0"/>
              <a:t>‹#›</a:t>
            </a:fld>
            <a:endParaRPr lang="en-US"/>
          </a:p>
        </p:txBody>
      </p:sp>
    </p:spTree>
    <p:extLst>
      <p:ext uri="{BB962C8B-B14F-4D97-AF65-F5344CB8AC3E}">
        <p14:creationId xmlns:p14="http://schemas.microsoft.com/office/powerpoint/2010/main" val="1353178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1DBF5-0E9F-4062-AEE6-6B15A3AB4A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FB9E9E3-028B-4457-A2F8-BB54632BA5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90AB2F-6D0F-485D-9635-525BCA2FAF01}"/>
              </a:ext>
            </a:extLst>
          </p:cNvPr>
          <p:cNvSpPr>
            <a:spLocks noGrp="1"/>
          </p:cNvSpPr>
          <p:nvPr>
            <p:ph type="dt" sz="half" idx="10"/>
          </p:nvPr>
        </p:nvSpPr>
        <p:spPr/>
        <p:txBody>
          <a:bodyPr/>
          <a:lstStyle/>
          <a:p>
            <a:fld id="{E7ACE181-80F9-4370-9AE4-EDA5C825347F}" type="datetimeFigureOut">
              <a:rPr lang="en-US" smtClean="0"/>
              <a:t>3/11/2024</a:t>
            </a:fld>
            <a:endParaRPr lang="en-US"/>
          </a:p>
        </p:txBody>
      </p:sp>
      <p:sp>
        <p:nvSpPr>
          <p:cNvPr id="5" name="Footer Placeholder 4">
            <a:extLst>
              <a:ext uri="{FF2B5EF4-FFF2-40B4-BE49-F238E27FC236}">
                <a16:creationId xmlns:a16="http://schemas.microsoft.com/office/drawing/2014/main" id="{30D42E20-EB5B-4436-8BA3-E6F5EC2F36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61BBC2-624C-4E65-9614-D9C3CB8235DB}"/>
              </a:ext>
            </a:extLst>
          </p:cNvPr>
          <p:cNvSpPr>
            <a:spLocks noGrp="1"/>
          </p:cNvSpPr>
          <p:nvPr>
            <p:ph type="sldNum" sz="quarter" idx="12"/>
          </p:nvPr>
        </p:nvSpPr>
        <p:spPr/>
        <p:txBody>
          <a:bodyPr/>
          <a:lstStyle/>
          <a:p>
            <a:fld id="{50F583D5-E570-44EB-B243-C4750815F055}" type="slidenum">
              <a:rPr lang="en-US" smtClean="0"/>
              <a:t>‹#›</a:t>
            </a:fld>
            <a:endParaRPr lang="en-US"/>
          </a:p>
        </p:txBody>
      </p:sp>
    </p:spTree>
    <p:extLst>
      <p:ext uri="{BB962C8B-B14F-4D97-AF65-F5344CB8AC3E}">
        <p14:creationId xmlns:p14="http://schemas.microsoft.com/office/powerpoint/2010/main" val="3656381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D3C1B-BE5A-4D72-B8C3-4F7F2B422F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965F8D-C9E9-41C5-8672-C1F7ED0158D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7B7D44-5F74-427C-A3A8-F748A99EF5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0ACCA5-5EF1-4565-9652-342628BCC135}"/>
              </a:ext>
            </a:extLst>
          </p:cNvPr>
          <p:cNvSpPr>
            <a:spLocks noGrp="1"/>
          </p:cNvSpPr>
          <p:nvPr>
            <p:ph type="dt" sz="half" idx="10"/>
          </p:nvPr>
        </p:nvSpPr>
        <p:spPr/>
        <p:txBody>
          <a:bodyPr/>
          <a:lstStyle/>
          <a:p>
            <a:fld id="{E7ACE181-80F9-4370-9AE4-EDA5C825347F}" type="datetimeFigureOut">
              <a:rPr lang="en-US" smtClean="0"/>
              <a:t>3/11/2024</a:t>
            </a:fld>
            <a:endParaRPr lang="en-US"/>
          </a:p>
        </p:txBody>
      </p:sp>
      <p:sp>
        <p:nvSpPr>
          <p:cNvPr id="6" name="Footer Placeholder 5">
            <a:extLst>
              <a:ext uri="{FF2B5EF4-FFF2-40B4-BE49-F238E27FC236}">
                <a16:creationId xmlns:a16="http://schemas.microsoft.com/office/drawing/2014/main" id="{86F413B4-700A-4918-85D1-3EB7ECC760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1E6ADD-F78A-4477-9DA3-B26B03CE32B2}"/>
              </a:ext>
            </a:extLst>
          </p:cNvPr>
          <p:cNvSpPr>
            <a:spLocks noGrp="1"/>
          </p:cNvSpPr>
          <p:nvPr>
            <p:ph type="sldNum" sz="quarter" idx="12"/>
          </p:nvPr>
        </p:nvSpPr>
        <p:spPr/>
        <p:txBody>
          <a:bodyPr/>
          <a:lstStyle/>
          <a:p>
            <a:fld id="{50F583D5-E570-44EB-B243-C4750815F055}" type="slidenum">
              <a:rPr lang="en-US" smtClean="0"/>
              <a:t>‹#›</a:t>
            </a:fld>
            <a:endParaRPr lang="en-US"/>
          </a:p>
        </p:txBody>
      </p:sp>
    </p:spTree>
    <p:extLst>
      <p:ext uri="{BB962C8B-B14F-4D97-AF65-F5344CB8AC3E}">
        <p14:creationId xmlns:p14="http://schemas.microsoft.com/office/powerpoint/2010/main" val="3296072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17FF4-2930-49F6-98B2-83752DD7898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B8F7B84-3F89-44D4-8A14-347ADF57A2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55A8819-5BF4-4D4F-8BEC-4C13F30F33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CC07BA-4F17-47FA-8F8A-2A54DE40BD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F6E2C6-73DA-4FDF-85B3-2620F7AF67C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A643013-9A22-4180-AC95-331641D7E6BA}"/>
              </a:ext>
            </a:extLst>
          </p:cNvPr>
          <p:cNvSpPr>
            <a:spLocks noGrp="1"/>
          </p:cNvSpPr>
          <p:nvPr>
            <p:ph type="dt" sz="half" idx="10"/>
          </p:nvPr>
        </p:nvSpPr>
        <p:spPr/>
        <p:txBody>
          <a:bodyPr/>
          <a:lstStyle/>
          <a:p>
            <a:fld id="{E7ACE181-80F9-4370-9AE4-EDA5C825347F}" type="datetimeFigureOut">
              <a:rPr lang="en-US" smtClean="0"/>
              <a:t>3/11/2024</a:t>
            </a:fld>
            <a:endParaRPr lang="en-US"/>
          </a:p>
        </p:txBody>
      </p:sp>
      <p:sp>
        <p:nvSpPr>
          <p:cNvPr id="8" name="Footer Placeholder 7">
            <a:extLst>
              <a:ext uri="{FF2B5EF4-FFF2-40B4-BE49-F238E27FC236}">
                <a16:creationId xmlns:a16="http://schemas.microsoft.com/office/drawing/2014/main" id="{B08CD232-A187-4EC4-A776-BDEF73CD49D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7B1E015-5723-4E1A-AC52-0B235F9B6CB0}"/>
              </a:ext>
            </a:extLst>
          </p:cNvPr>
          <p:cNvSpPr>
            <a:spLocks noGrp="1"/>
          </p:cNvSpPr>
          <p:nvPr>
            <p:ph type="sldNum" sz="quarter" idx="12"/>
          </p:nvPr>
        </p:nvSpPr>
        <p:spPr/>
        <p:txBody>
          <a:bodyPr/>
          <a:lstStyle/>
          <a:p>
            <a:fld id="{50F583D5-E570-44EB-B243-C4750815F055}" type="slidenum">
              <a:rPr lang="en-US" smtClean="0"/>
              <a:t>‹#›</a:t>
            </a:fld>
            <a:endParaRPr lang="en-US"/>
          </a:p>
        </p:txBody>
      </p:sp>
    </p:spTree>
    <p:extLst>
      <p:ext uri="{BB962C8B-B14F-4D97-AF65-F5344CB8AC3E}">
        <p14:creationId xmlns:p14="http://schemas.microsoft.com/office/powerpoint/2010/main" val="2770406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3D12C-EDD7-48A4-8D13-07D58A8D56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E1199-3D09-48AF-961B-9C0DE2F619F3}"/>
              </a:ext>
            </a:extLst>
          </p:cNvPr>
          <p:cNvSpPr>
            <a:spLocks noGrp="1"/>
          </p:cNvSpPr>
          <p:nvPr>
            <p:ph type="dt" sz="half" idx="10"/>
          </p:nvPr>
        </p:nvSpPr>
        <p:spPr/>
        <p:txBody>
          <a:bodyPr/>
          <a:lstStyle/>
          <a:p>
            <a:fld id="{E7ACE181-80F9-4370-9AE4-EDA5C825347F}" type="datetimeFigureOut">
              <a:rPr lang="en-US" smtClean="0"/>
              <a:t>3/11/2024</a:t>
            </a:fld>
            <a:endParaRPr lang="en-US"/>
          </a:p>
        </p:txBody>
      </p:sp>
      <p:sp>
        <p:nvSpPr>
          <p:cNvPr id="4" name="Footer Placeholder 3">
            <a:extLst>
              <a:ext uri="{FF2B5EF4-FFF2-40B4-BE49-F238E27FC236}">
                <a16:creationId xmlns:a16="http://schemas.microsoft.com/office/drawing/2014/main" id="{68BF612E-B52C-44C2-8B2A-66BD4E88BF0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492225-E95B-42DD-B3A9-DB4C801AAFB8}"/>
              </a:ext>
            </a:extLst>
          </p:cNvPr>
          <p:cNvSpPr>
            <a:spLocks noGrp="1"/>
          </p:cNvSpPr>
          <p:nvPr>
            <p:ph type="sldNum" sz="quarter" idx="12"/>
          </p:nvPr>
        </p:nvSpPr>
        <p:spPr/>
        <p:txBody>
          <a:bodyPr/>
          <a:lstStyle/>
          <a:p>
            <a:fld id="{50F583D5-E570-44EB-B243-C4750815F055}" type="slidenum">
              <a:rPr lang="en-US" smtClean="0"/>
              <a:t>‹#›</a:t>
            </a:fld>
            <a:endParaRPr lang="en-US"/>
          </a:p>
        </p:txBody>
      </p:sp>
    </p:spTree>
    <p:extLst>
      <p:ext uri="{BB962C8B-B14F-4D97-AF65-F5344CB8AC3E}">
        <p14:creationId xmlns:p14="http://schemas.microsoft.com/office/powerpoint/2010/main" val="833328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3A2CCA-8BA6-4B30-8855-147E40E469C6}"/>
              </a:ext>
            </a:extLst>
          </p:cNvPr>
          <p:cNvSpPr>
            <a:spLocks noGrp="1"/>
          </p:cNvSpPr>
          <p:nvPr>
            <p:ph type="dt" sz="half" idx="10"/>
          </p:nvPr>
        </p:nvSpPr>
        <p:spPr/>
        <p:txBody>
          <a:bodyPr/>
          <a:lstStyle/>
          <a:p>
            <a:fld id="{E7ACE181-80F9-4370-9AE4-EDA5C825347F}" type="datetimeFigureOut">
              <a:rPr lang="en-US" smtClean="0"/>
              <a:t>3/11/2024</a:t>
            </a:fld>
            <a:endParaRPr lang="en-US"/>
          </a:p>
        </p:txBody>
      </p:sp>
      <p:sp>
        <p:nvSpPr>
          <p:cNvPr id="3" name="Footer Placeholder 2">
            <a:extLst>
              <a:ext uri="{FF2B5EF4-FFF2-40B4-BE49-F238E27FC236}">
                <a16:creationId xmlns:a16="http://schemas.microsoft.com/office/drawing/2014/main" id="{5BD52D6F-4CE1-4824-821F-05DB8A434C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45CD825-C146-444F-A904-87E501B2D7A4}"/>
              </a:ext>
            </a:extLst>
          </p:cNvPr>
          <p:cNvSpPr>
            <a:spLocks noGrp="1"/>
          </p:cNvSpPr>
          <p:nvPr>
            <p:ph type="sldNum" sz="quarter" idx="12"/>
          </p:nvPr>
        </p:nvSpPr>
        <p:spPr/>
        <p:txBody>
          <a:bodyPr/>
          <a:lstStyle/>
          <a:p>
            <a:fld id="{50F583D5-E570-44EB-B243-C4750815F055}" type="slidenum">
              <a:rPr lang="en-US" smtClean="0"/>
              <a:t>‹#›</a:t>
            </a:fld>
            <a:endParaRPr lang="en-US"/>
          </a:p>
        </p:txBody>
      </p:sp>
    </p:spTree>
    <p:extLst>
      <p:ext uri="{BB962C8B-B14F-4D97-AF65-F5344CB8AC3E}">
        <p14:creationId xmlns:p14="http://schemas.microsoft.com/office/powerpoint/2010/main" val="585856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48A39-4FE2-4358-9F11-AD963FA5D8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43B28DF-6744-40C6-BCAE-2C00D71613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30328-042E-404A-9A5F-914165ACF8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89F224-3848-44BF-B417-046096EA6B8E}"/>
              </a:ext>
            </a:extLst>
          </p:cNvPr>
          <p:cNvSpPr>
            <a:spLocks noGrp="1"/>
          </p:cNvSpPr>
          <p:nvPr>
            <p:ph type="dt" sz="half" idx="10"/>
          </p:nvPr>
        </p:nvSpPr>
        <p:spPr/>
        <p:txBody>
          <a:bodyPr/>
          <a:lstStyle/>
          <a:p>
            <a:fld id="{E7ACE181-80F9-4370-9AE4-EDA5C825347F}" type="datetimeFigureOut">
              <a:rPr lang="en-US" smtClean="0"/>
              <a:t>3/11/2024</a:t>
            </a:fld>
            <a:endParaRPr lang="en-US"/>
          </a:p>
        </p:txBody>
      </p:sp>
      <p:sp>
        <p:nvSpPr>
          <p:cNvPr id="6" name="Footer Placeholder 5">
            <a:extLst>
              <a:ext uri="{FF2B5EF4-FFF2-40B4-BE49-F238E27FC236}">
                <a16:creationId xmlns:a16="http://schemas.microsoft.com/office/drawing/2014/main" id="{D1602A8E-F2BC-4881-AA14-08A213881C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B7923F-F608-4B0F-814F-4D3089E7FDA8}"/>
              </a:ext>
            </a:extLst>
          </p:cNvPr>
          <p:cNvSpPr>
            <a:spLocks noGrp="1"/>
          </p:cNvSpPr>
          <p:nvPr>
            <p:ph type="sldNum" sz="quarter" idx="12"/>
          </p:nvPr>
        </p:nvSpPr>
        <p:spPr/>
        <p:txBody>
          <a:bodyPr/>
          <a:lstStyle/>
          <a:p>
            <a:fld id="{50F583D5-E570-44EB-B243-C4750815F055}" type="slidenum">
              <a:rPr lang="en-US" smtClean="0"/>
              <a:t>‹#›</a:t>
            </a:fld>
            <a:endParaRPr lang="en-US"/>
          </a:p>
        </p:txBody>
      </p:sp>
    </p:spTree>
    <p:extLst>
      <p:ext uri="{BB962C8B-B14F-4D97-AF65-F5344CB8AC3E}">
        <p14:creationId xmlns:p14="http://schemas.microsoft.com/office/powerpoint/2010/main" val="355303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A4DD-9DBF-4B60-994A-E36843E1CD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FFE2714-2F3B-449B-BCA1-CDC0F3DE35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F04C18-80D9-4C17-A8D6-E2A2E1031E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062F13-0941-4A9E-9155-0BFB0BADCF06}"/>
              </a:ext>
            </a:extLst>
          </p:cNvPr>
          <p:cNvSpPr>
            <a:spLocks noGrp="1"/>
          </p:cNvSpPr>
          <p:nvPr>
            <p:ph type="dt" sz="half" idx="10"/>
          </p:nvPr>
        </p:nvSpPr>
        <p:spPr/>
        <p:txBody>
          <a:bodyPr/>
          <a:lstStyle/>
          <a:p>
            <a:fld id="{E7ACE181-80F9-4370-9AE4-EDA5C825347F}" type="datetimeFigureOut">
              <a:rPr lang="en-US" smtClean="0"/>
              <a:t>3/11/2024</a:t>
            </a:fld>
            <a:endParaRPr lang="en-US"/>
          </a:p>
        </p:txBody>
      </p:sp>
      <p:sp>
        <p:nvSpPr>
          <p:cNvPr id="6" name="Footer Placeholder 5">
            <a:extLst>
              <a:ext uri="{FF2B5EF4-FFF2-40B4-BE49-F238E27FC236}">
                <a16:creationId xmlns:a16="http://schemas.microsoft.com/office/drawing/2014/main" id="{A6ACB546-4657-4C60-9AB0-1FC8203CBE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7D5671-5AAD-4821-B9CC-6FBAFE98FAEB}"/>
              </a:ext>
            </a:extLst>
          </p:cNvPr>
          <p:cNvSpPr>
            <a:spLocks noGrp="1"/>
          </p:cNvSpPr>
          <p:nvPr>
            <p:ph type="sldNum" sz="quarter" idx="12"/>
          </p:nvPr>
        </p:nvSpPr>
        <p:spPr/>
        <p:txBody>
          <a:bodyPr/>
          <a:lstStyle/>
          <a:p>
            <a:fld id="{50F583D5-E570-44EB-B243-C4750815F055}" type="slidenum">
              <a:rPr lang="en-US" smtClean="0"/>
              <a:t>‹#›</a:t>
            </a:fld>
            <a:endParaRPr lang="en-US"/>
          </a:p>
        </p:txBody>
      </p:sp>
    </p:spTree>
    <p:extLst>
      <p:ext uri="{BB962C8B-B14F-4D97-AF65-F5344CB8AC3E}">
        <p14:creationId xmlns:p14="http://schemas.microsoft.com/office/powerpoint/2010/main" val="1869281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7969A-BF45-4B39-9C3B-961BBDCF210D}"/>
              </a:ext>
            </a:extLst>
          </p:cNvPr>
          <p:cNvSpPr>
            <a:spLocks noGrp="1"/>
          </p:cNvSpPr>
          <p:nvPr>
            <p:ph type="title"/>
          </p:nvPr>
        </p:nvSpPr>
        <p:spPr>
          <a:xfrm>
            <a:off x="838200" y="365125"/>
            <a:ext cx="10515600" cy="75679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974168A-925A-47C5-B5FA-9B615CF6F8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956C36-9851-4E0B-9DA0-AE31C4252A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ACE181-80F9-4370-9AE4-EDA5C825347F}" type="datetimeFigureOut">
              <a:rPr lang="en-US" smtClean="0"/>
              <a:t>3/11/2024</a:t>
            </a:fld>
            <a:endParaRPr lang="en-US"/>
          </a:p>
        </p:txBody>
      </p:sp>
      <p:sp>
        <p:nvSpPr>
          <p:cNvPr id="5" name="Footer Placeholder 4">
            <a:extLst>
              <a:ext uri="{FF2B5EF4-FFF2-40B4-BE49-F238E27FC236}">
                <a16:creationId xmlns:a16="http://schemas.microsoft.com/office/drawing/2014/main" id="{BCD5AE77-B17D-48AB-8DC8-C9C68E1AE6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FE92896-5143-45D6-8F5D-5BFF98F2B5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F583D5-E570-44EB-B243-C4750815F055}" type="slidenum">
              <a:rPr lang="en-US" smtClean="0"/>
              <a:t>‹#›</a:t>
            </a:fld>
            <a:endParaRPr lang="en-US"/>
          </a:p>
        </p:txBody>
      </p:sp>
      <p:pic>
        <p:nvPicPr>
          <p:cNvPr id="7" name="Picture 6" descr="A picture containing text, clipart&#10;&#10;Description automatically generated">
            <a:extLst>
              <a:ext uri="{FF2B5EF4-FFF2-40B4-BE49-F238E27FC236}">
                <a16:creationId xmlns:a16="http://schemas.microsoft.com/office/drawing/2014/main" id="{0C2F936A-78E3-408F-65A0-82FC861A51F2}"/>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347744" y="185738"/>
            <a:ext cx="1620312" cy="936180"/>
          </a:xfrm>
          <a:prstGeom prst="rect">
            <a:avLst/>
          </a:prstGeom>
        </p:spPr>
      </p:pic>
    </p:spTree>
    <p:extLst>
      <p:ext uri="{BB962C8B-B14F-4D97-AF65-F5344CB8AC3E}">
        <p14:creationId xmlns:p14="http://schemas.microsoft.com/office/powerpoint/2010/main" val="243278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4.xml"/><Relationship Id="rId1" Type="http://schemas.openxmlformats.org/officeDocument/2006/relationships/themeOverride" Target="../theme/themeOverride8.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hemeOverride" Target="../theme/themeOverride10.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6.xml"/><Relationship Id="rId1" Type="http://schemas.openxmlformats.org/officeDocument/2006/relationships/themeOverride" Target="../theme/themeOverride11.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hyperlink" Target="https://www.oracletutorial.com/getting-started/oracle-sample-database/" TargetMode="External"/><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6.xml"/><Relationship Id="rId1" Type="http://schemas.openxmlformats.org/officeDocument/2006/relationships/themeOverride" Target="../theme/themeOverride13.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176B0-3C0A-43FD-AA38-FBD5A98B4E30}"/>
              </a:ext>
            </a:extLst>
          </p:cNvPr>
          <p:cNvSpPr>
            <a:spLocks noGrp="1"/>
          </p:cNvSpPr>
          <p:nvPr>
            <p:ph type="ctrTitle"/>
          </p:nvPr>
        </p:nvSpPr>
        <p:spPr/>
        <p:txBody>
          <a:bodyPr>
            <a:normAutofit/>
          </a:bodyPr>
          <a:lstStyle/>
          <a:p>
            <a:r>
              <a:rPr lang="en-US" dirty="0"/>
              <a:t>Class 2 –Entity and Relationship Diagrams</a:t>
            </a:r>
          </a:p>
        </p:txBody>
      </p:sp>
      <p:sp>
        <p:nvSpPr>
          <p:cNvPr id="3" name="Subtitle 2">
            <a:extLst>
              <a:ext uri="{FF2B5EF4-FFF2-40B4-BE49-F238E27FC236}">
                <a16:creationId xmlns:a16="http://schemas.microsoft.com/office/drawing/2014/main" id="{F8815EF6-536A-4B4E-9246-09C95A604F36}"/>
              </a:ext>
            </a:extLst>
          </p:cNvPr>
          <p:cNvSpPr>
            <a:spLocks noGrp="1"/>
          </p:cNvSpPr>
          <p:nvPr>
            <p:ph type="subTitle" idx="1"/>
          </p:nvPr>
        </p:nvSpPr>
        <p:spPr/>
        <p:txBody>
          <a:bodyPr/>
          <a:lstStyle/>
          <a:p>
            <a:r>
              <a:rPr lang="en-US" dirty="0">
                <a:highlight>
                  <a:srgbClr val="FFFF00"/>
                </a:highlight>
              </a:rPr>
              <a:t>(2024-03-11 – 2024-03-15)</a:t>
            </a:r>
          </a:p>
          <a:p>
            <a:r>
              <a:rPr lang="en-US" dirty="0">
                <a:highlight>
                  <a:srgbClr val="FFFF00"/>
                </a:highlight>
              </a:rPr>
              <a:t> </a:t>
            </a:r>
          </a:p>
        </p:txBody>
      </p:sp>
    </p:spTree>
    <p:extLst>
      <p:ext uri="{BB962C8B-B14F-4D97-AF65-F5344CB8AC3E}">
        <p14:creationId xmlns:p14="http://schemas.microsoft.com/office/powerpoint/2010/main" val="26957194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281AA-F232-5A31-A41C-6524CE2F81E2}"/>
              </a:ext>
            </a:extLst>
          </p:cNvPr>
          <p:cNvSpPr>
            <a:spLocks noGrp="1"/>
          </p:cNvSpPr>
          <p:nvPr>
            <p:ph type="title"/>
          </p:nvPr>
        </p:nvSpPr>
        <p:spPr/>
        <p:txBody>
          <a:bodyPr/>
          <a:lstStyle/>
          <a:p>
            <a:r>
              <a:rPr lang="en-US" dirty="0"/>
              <a:t>ERD structure</a:t>
            </a:r>
          </a:p>
        </p:txBody>
      </p:sp>
      <p:sp>
        <p:nvSpPr>
          <p:cNvPr id="3" name="Content Placeholder 2">
            <a:extLst>
              <a:ext uri="{FF2B5EF4-FFF2-40B4-BE49-F238E27FC236}">
                <a16:creationId xmlns:a16="http://schemas.microsoft.com/office/drawing/2014/main" id="{4131DD48-5683-69D4-E6DC-880D58A67EE9}"/>
              </a:ext>
            </a:extLst>
          </p:cNvPr>
          <p:cNvSpPr>
            <a:spLocks noGrp="1"/>
          </p:cNvSpPr>
          <p:nvPr>
            <p:ph idx="1"/>
          </p:nvPr>
        </p:nvSpPr>
        <p:spPr>
          <a:xfrm>
            <a:off x="388144" y="1253331"/>
            <a:ext cx="5348287" cy="4954588"/>
          </a:xfrm>
        </p:spPr>
        <p:txBody>
          <a:bodyPr>
            <a:normAutofit/>
          </a:bodyPr>
          <a:lstStyle/>
          <a:p>
            <a:endParaRPr lang="en-GB" dirty="0"/>
          </a:p>
          <a:p>
            <a:r>
              <a:rPr lang="en-GB" dirty="0"/>
              <a:t>The constituent elements of a DER are the </a:t>
            </a:r>
            <a:r>
              <a:rPr lang="en-GB" b="1" dirty="0"/>
              <a:t>entities</a:t>
            </a:r>
            <a:r>
              <a:rPr lang="en-GB" dirty="0"/>
              <a:t>, </a:t>
            </a:r>
            <a:r>
              <a:rPr lang="en-GB" b="1" dirty="0"/>
              <a:t>attributes</a:t>
            </a:r>
            <a:r>
              <a:rPr lang="en-GB" dirty="0"/>
              <a:t>, </a:t>
            </a:r>
            <a:r>
              <a:rPr lang="en-GB" b="1" dirty="0"/>
              <a:t>primary keys</a:t>
            </a:r>
            <a:r>
              <a:rPr lang="en-GB" dirty="0"/>
              <a:t>, </a:t>
            </a:r>
            <a:r>
              <a:rPr lang="en-GB" b="1" dirty="0"/>
              <a:t>foreign keys</a:t>
            </a:r>
            <a:r>
              <a:rPr lang="en-GB" dirty="0"/>
              <a:t>, </a:t>
            </a:r>
            <a:r>
              <a:rPr lang="en-GB" b="1" dirty="0"/>
              <a:t>relationships</a:t>
            </a:r>
            <a:r>
              <a:rPr lang="en-GB" dirty="0"/>
              <a:t>, and </a:t>
            </a:r>
            <a:r>
              <a:rPr lang="en-GB" b="1" dirty="0"/>
              <a:t>cardinality</a:t>
            </a:r>
            <a:r>
              <a:rPr lang="en-GB" dirty="0"/>
              <a:t>.</a:t>
            </a:r>
          </a:p>
          <a:p>
            <a:endParaRPr lang="en-GB" dirty="0"/>
          </a:p>
          <a:p>
            <a:r>
              <a:rPr lang="en-GB" dirty="0"/>
              <a:t>Each of these elements is represented by graphical symbols that eloquently express the characteristics of the data model. </a:t>
            </a:r>
            <a:endParaRPr lang="pt-BR" dirty="0"/>
          </a:p>
          <a:p>
            <a:endParaRPr lang="en-US" dirty="0"/>
          </a:p>
        </p:txBody>
      </p:sp>
      <p:sp>
        <p:nvSpPr>
          <p:cNvPr id="8" name="TextBox 7">
            <a:extLst>
              <a:ext uri="{FF2B5EF4-FFF2-40B4-BE49-F238E27FC236}">
                <a16:creationId xmlns:a16="http://schemas.microsoft.com/office/drawing/2014/main" id="{440135A9-64E1-947D-5D9B-95DEFBCD56DA}"/>
              </a:ext>
            </a:extLst>
          </p:cNvPr>
          <p:cNvSpPr txBox="1"/>
          <p:nvPr/>
        </p:nvSpPr>
        <p:spPr>
          <a:xfrm>
            <a:off x="6455571" y="5878378"/>
            <a:ext cx="5631062" cy="430887"/>
          </a:xfrm>
          <a:prstGeom prst="rect">
            <a:avLst/>
          </a:prstGeom>
          <a:noFill/>
        </p:spPr>
        <p:txBody>
          <a:bodyPr wrap="square">
            <a:spAutoFit/>
          </a:bodyPr>
          <a:lstStyle/>
          <a:p>
            <a:r>
              <a:rPr lang="en-US" sz="1100" dirty="0"/>
              <a:t>https://dba.stackexchange.com/questions/321511/online-store-database-entity-relationship-diagram-is-correct</a:t>
            </a:r>
          </a:p>
        </p:txBody>
      </p:sp>
      <p:pic>
        <p:nvPicPr>
          <p:cNvPr id="12" name="Picture 11" descr="A computer screen shot of a computer&#10;&#10;Description automatically generated">
            <a:extLst>
              <a:ext uri="{FF2B5EF4-FFF2-40B4-BE49-F238E27FC236}">
                <a16:creationId xmlns:a16="http://schemas.microsoft.com/office/drawing/2014/main" id="{9E25F815-5348-5380-5BB9-6B1145EB4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508" y="1439176"/>
            <a:ext cx="6057908" cy="3850481"/>
          </a:xfrm>
          <a:prstGeom prst="rect">
            <a:avLst/>
          </a:prstGeom>
        </p:spPr>
      </p:pic>
    </p:spTree>
    <p:extLst>
      <p:ext uri="{BB962C8B-B14F-4D97-AF65-F5344CB8AC3E}">
        <p14:creationId xmlns:p14="http://schemas.microsoft.com/office/powerpoint/2010/main" val="2124024151"/>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281AA-F232-5A31-A41C-6524CE2F81E2}"/>
              </a:ext>
            </a:extLst>
          </p:cNvPr>
          <p:cNvSpPr>
            <a:spLocks noGrp="1"/>
          </p:cNvSpPr>
          <p:nvPr>
            <p:ph type="title"/>
          </p:nvPr>
        </p:nvSpPr>
        <p:spPr/>
        <p:txBody>
          <a:bodyPr/>
          <a:lstStyle/>
          <a:p>
            <a:r>
              <a:rPr lang="pt-PT" dirty="0" err="1"/>
              <a:t>Entities</a:t>
            </a:r>
            <a:endParaRPr lang="en-US" dirty="0"/>
          </a:p>
        </p:txBody>
      </p:sp>
      <p:sp>
        <p:nvSpPr>
          <p:cNvPr id="3" name="Content Placeholder 2">
            <a:extLst>
              <a:ext uri="{FF2B5EF4-FFF2-40B4-BE49-F238E27FC236}">
                <a16:creationId xmlns:a16="http://schemas.microsoft.com/office/drawing/2014/main" id="{4131DD48-5683-69D4-E6DC-880D58A67EE9}"/>
              </a:ext>
            </a:extLst>
          </p:cNvPr>
          <p:cNvSpPr>
            <a:spLocks noGrp="1"/>
          </p:cNvSpPr>
          <p:nvPr>
            <p:ph idx="1"/>
          </p:nvPr>
        </p:nvSpPr>
        <p:spPr>
          <a:xfrm>
            <a:off x="838200" y="1285875"/>
            <a:ext cx="10515600" cy="1678781"/>
          </a:xfrm>
        </p:spPr>
        <p:txBody>
          <a:bodyPr>
            <a:normAutofit fontScale="85000" lnSpcReduction="20000"/>
          </a:bodyPr>
          <a:lstStyle/>
          <a:p>
            <a:r>
              <a:rPr lang="en-GB" b="1" dirty="0"/>
              <a:t>Entities: </a:t>
            </a:r>
            <a:r>
              <a:rPr lang="en-GB" dirty="0"/>
              <a:t>These are real-world objects or abstract concepts about which information is stored. In the diagram, each entity is represented by a rectangle. </a:t>
            </a:r>
          </a:p>
          <a:p>
            <a:r>
              <a:rPr lang="en-GB" dirty="0"/>
              <a:t>Um </a:t>
            </a:r>
            <a:r>
              <a:rPr lang="en-GB" dirty="0" err="1"/>
              <a:t>formato</a:t>
            </a:r>
            <a:r>
              <a:rPr lang="en-GB" dirty="0"/>
              <a:t> </a:t>
            </a:r>
            <a:r>
              <a:rPr lang="en-GB" dirty="0" err="1"/>
              <a:t>mais</a:t>
            </a:r>
            <a:r>
              <a:rPr lang="en-GB" dirty="0"/>
              <a:t> </a:t>
            </a:r>
            <a:r>
              <a:rPr lang="en-GB" dirty="0" err="1"/>
              <a:t>sucinto</a:t>
            </a:r>
            <a:r>
              <a:rPr lang="en-GB" dirty="0"/>
              <a:t> é </a:t>
            </a:r>
            <a:r>
              <a:rPr lang="en-GB" dirty="0" err="1"/>
              <a:t>por</a:t>
            </a:r>
            <a:r>
              <a:rPr lang="en-GB" dirty="0"/>
              <a:t> </a:t>
            </a:r>
            <a:r>
              <a:rPr lang="en-GB" dirty="0" err="1"/>
              <a:t>exemplo</a:t>
            </a:r>
            <a:r>
              <a:rPr lang="en-GB" dirty="0"/>
              <a:t>: </a:t>
            </a:r>
          </a:p>
          <a:p>
            <a:pPr lvl="1"/>
            <a:r>
              <a:rPr lang="en-GB" b="1" dirty="0"/>
              <a:t>customer</a:t>
            </a:r>
            <a:r>
              <a:rPr lang="en-GB" dirty="0"/>
              <a:t>(</a:t>
            </a:r>
            <a:r>
              <a:rPr lang="en-GB" u="sng" dirty="0" err="1"/>
              <a:t>id_customer</a:t>
            </a:r>
            <a:r>
              <a:rPr lang="en-GB" dirty="0"/>
              <a:t>, </a:t>
            </a:r>
            <a:r>
              <a:rPr lang="en-GB" dirty="0" err="1"/>
              <a:t>first_name</a:t>
            </a:r>
            <a:r>
              <a:rPr lang="en-GB" dirty="0"/>
              <a:t>, </a:t>
            </a:r>
            <a:r>
              <a:rPr lang="en-GB" dirty="0" err="1"/>
              <a:t>last_name</a:t>
            </a:r>
            <a:r>
              <a:rPr lang="en-GB" dirty="0"/>
              <a:t>, city, street, …)</a:t>
            </a:r>
          </a:p>
          <a:p>
            <a:r>
              <a:rPr lang="en-GB" dirty="0"/>
              <a:t>Examples of entities might include "</a:t>
            </a:r>
            <a:r>
              <a:rPr lang="en-GB" b="1" dirty="0"/>
              <a:t>Customer</a:t>
            </a:r>
            <a:r>
              <a:rPr lang="en-GB" dirty="0"/>
              <a:t>“, "</a:t>
            </a:r>
            <a:r>
              <a:rPr lang="en-GB" b="1" dirty="0"/>
              <a:t>Product</a:t>
            </a:r>
            <a:r>
              <a:rPr lang="en-GB" dirty="0"/>
              <a:t>“, or "</a:t>
            </a:r>
            <a:r>
              <a:rPr lang="en-GB" b="1" dirty="0"/>
              <a:t>Employee</a:t>
            </a:r>
            <a:r>
              <a:rPr lang="en-GB" dirty="0"/>
              <a:t>“.</a:t>
            </a:r>
            <a:endParaRPr lang="pt-BR" dirty="0"/>
          </a:p>
          <a:p>
            <a:endParaRPr lang="en-US" dirty="0"/>
          </a:p>
        </p:txBody>
      </p:sp>
      <p:pic>
        <p:nvPicPr>
          <p:cNvPr id="7" name="Picture 6">
            <a:extLst>
              <a:ext uri="{FF2B5EF4-FFF2-40B4-BE49-F238E27FC236}">
                <a16:creationId xmlns:a16="http://schemas.microsoft.com/office/drawing/2014/main" id="{8D8ACF9B-3135-F03D-023C-FEFAA61F0469}"/>
              </a:ext>
            </a:extLst>
          </p:cNvPr>
          <p:cNvPicPr>
            <a:picLocks noChangeAspect="1"/>
          </p:cNvPicPr>
          <p:nvPr/>
        </p:nvPicPr>
        <p:blipFill>
          <a:blip r:embed="rId3"/>
          <a:stretch>
            <a:fillRect/>
          </a:stretch>
        </p:blipFill>
        <p:spPr>
          <a:xfrm>
            <a:off x="1990560" y="3285950"/>
            <a:ext cx="9517025" cy="3200750"/>
          </a:xfrm>
          <a:prstGeom prst="rect">
            <a:avLst/>
          </a:prstGeom>
        </p:spPr>
      </p:pic>
      <p:cxnSp>
        <p:nvCxnSpPr>
          <p:cNvPr id="9" name="Straight Arrow Connector 8">
            <a:extLst>
              <a:ext uri="{FF2B5EF4-FFF2-40B4-BE49-F238E27FC236}">
                <a16:creationId xmlns:a16="http://schemas.microsoft.com/office/drawing/2014/main" id="{F42ADB62-D69B-252F-E665-F2073F6F18B1}"/>
              </a:ext>
            </a:extLst>
          </p:cNvPr>
          <p:cNvCxnSpPr>
            <a:cxnSpLocks/>
          </p:cNvCxnSpPr>
          <p:nvPr/>
        </p:nvCxnSpPr>
        <p:spPr>
          <a:xfrm flipH="1">
            <a:off x="3664744" y="2862771"/>
            <a:ext cx="2293144" cy="476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4FE7296-D358-B0CC-1EE6-2E70EAA26869}"/>
              </a:ext>
            </a:extLst>
          </p:cNvPr>
          <p:cNvCxnSpPr>
            <a:cxnSpLocks/>
          </p:cNvCxnSpPr>
          <p:nvPr/>
        </p:nvCxnSpPr>
        <p:spPr>
          <a:xfrm>
            <a:off x="9458325" y="2900363"/>
            <a:ext cx="221456" cy="992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F1FF84B-73EE-8966-2352-643EA7FEADBD}"/>
              </a:ext>
            </a:extLst>
          </p:cNvPr>
          <p:cNvSpPr txBox="1"/>
          <p:nvPr/>
        </p:nvSpPr>
        <p:spPr>
          <a:xfrm>
            <a:off x="2578893" y="6581001"/>
            <a:ext cx="7565231" cy="276999"/>
          </a:xfrm>
          <a:prstGeom prst="rect">
            <a:avLst/>
          </a:prstGeom>
          <a:noFill/>
        </p:spPr>
        <p:txBody>
          <a:bodyPr wrap="square">
            <a:spAutoFit/>
          </a:bodyPr>
          <a:lstStyle/>
          <a:p>
            <a:r>
              <a:rPr lang="en-US" sz="1200" dirty="0"/>
              <a:t>https://dba.stackexchange.com/questions/321511/online-store-database-entity-relationship-diagram-is-correct</a:t>
            </a:r>
          </a:p>
        </p:txBody>
      </p:sp>
    </p:spTree>
    <p:extLst>
      <p:ext uri="{BB962C8B-B14F-4D97-AF65-F5344CB8AC3E}">
        <p14:creationId xmlns:p14="http://schemas.microsoft.com/office/powerpoint/2010/main" val="1110302211"/>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281AA-F232-5A31-A41C-6524CE2F81E2}"/>
              </a:ext>
            </a:extLst>
          </p:cNvPr>
          <p:cNvSpPr>
            <a:spLocks noGrp="1"/>
          </p:cNvSpPr>
          <p:nvPr>
            <p:ph type="title"/>
          </p:nvPr>
        </p:nvSpPr>
        <p:spPr/>
        <p:txBody>
          <a:bodyPr/>
          <a:lstStyle/>
          <a:p>
            <a:r>
              <a:rPr lang="pt-PT" dirty="0" err="1"/>
              <a:t>Attributes</a:t>
            </a:r>
            <a:endParaRPr lang="en-US" dirty="0"/>
          </a:p>
        </p:txBody>
      </p:sp>
      <p:sp>
        <p:nvSpPr>
          <p:cNvPr id="3" name="Content Placeholder 2">
            <a:extLst>
              <a:ext uri="{FF2B5EF4-FFF2-40B4-BE49-F238E27FC236}">
                <a16:creationId xmlns:a16="http://schemas.microsoft.com/office/drawing/2014/main" id="{4131DD48-5683-69D4-E6DC-880D58A67EE9}"/>
              </a:ext>
            </a:extLst>
          </p:cNvPr>
          <p:cNvSpPr>
            <a:spLocks noGrp="1"/>
          </p:cNvSpPr>
          <p:nvPr>
            <p:ph idx="1"/>
          </p:nvPr>
        </p:nvSpPr>
        <p:spPr>
          <a:xfrm>
            <a:off x="838200" y="1825625"/>
            <a:ext cx="10515600" cy="1789113"/>
          </a:xfrm>
        </p:spPr>
        <p:txBody>
          <a:bodyPr>
            <a:normAutofit fontScale="92500" lnSpcReduction="20000"/>
          </a:bodyPr>
          <a:lstStyle/>
          <a:p>
            <a:r>
              <a:rPr lang="pt-BR" b="1" dirty="0"/>
              <a:t>Attributes</a:t>
            </a:r>
            <a:r>
              <a:rPr lang="pt-BR" dirty="0"/>
              <a:t>: </a:t>
            </a:r>
            <a:r>
              <a:rPr lang="en-GB" dirty="0"/>
              <a:t>These are characteristics or properties that describe an entity. They are represented as ellipses attached to the entities. For example, an attribute of the "Customer" entity might be either “</a:t>
            </a:r>
            <a:r>
              <a:rPr lang="en-GB" dirty="0" err="1"/>
              <a:t>first_name</a:t>
            </a:r>
            <a:r>
              <a:rPr lang="en-GB" dirty="0"/>
              <a:t>“, “</a:t>
            </a:r>
            <a:r>
              <a:rPr lang="en-GB" dirty="0" err="1"/>
              <a:t>last_name</a:t>
            </a:r>
            <a:r>
              <a:rPr lang="en-GB" dirty="0"/>
              <a:t>”, “street“, …</a:t>
            </a:r>
          </a:p>
          <a:p>
            <a:r>
              <a:rPr lang="en-GB" b="1" dirty="0"/>
              <a:t>Customer</a:t>
            </a:r>
            <a:r>
              <a:rPr lang="en-GB" dirty="0"/>
              <a:t>(</a:t>
            </a:r>
            <a:r>
              <a:rPr lang="en-GB" u="sng" dirty="0" err="1"/>
              <a:t>id_customer</a:t>
            </a:r>
            <a:r>
              <a:rPr lang="en-GB" dirty="0"/>
              <a:t>, </a:t>
            </a:r>
            <a:r>
              <a:rPr lang="en-GB" dirty="0" err="1"/>
              <a:t>first_name</a:t>
            </a:r>
            <a:r>
              <a:rPr lang="en-GB" dirty="0"/>
              <a:t>, </a:t>
            </a:r>
            <a:r>
              <a:rPr lang="en-GB" dirty="0" err="1"/>
              <a:t>last_name</a:t>
            </a:r>
            <a:r>
              <a:rPr lang="en-GB" dirty="0"/>
              <a:t>, city, street, …)</a:t>
            </a:r>
            <a:endParaRPr lang="pt-BR" dirty="0"/>
          </a:p>
          <a:p>
            <a:endParaRPr lang="en-US" dirty="0"/>
          </a:p>
        </p:txBody>
      </p:sp>
      <p:pic>
        <p:nvPicPr>
          <p:cNvPr id="5" name="Picture 4">
            <a:extLst>
              <a:ext uri="{FF2B5EF4-FFF2-40B4-BE49-F238E27FC236}">
                <a16:creationId xmlns:a16="http://schemas.microsoft.com/office/drawing/2014/main" id="{12D87991-1C6B-B765-51E8-515EDD827A64}"/>
              </a:ext>
            </a:extLst>
          </p:cNvPr>
          <p:cNvPicPr>
            <a:picLocks noChangeAspect="1"/>
          </p:cNvPicPr>
          <p:nvPr/>
        </p:nvPicPr>
        <p:blipFill>
          <a:blip r:embed="rId3"/>
          <a:stretch>
            <a:fillRect/>
          </a:stretch>
        </p:blipFill>
        <p:spPr>
          <a:xfrm>
            <a:off x="9632896" y="3157360"/>
            <a:ext cx="2127359" cy="3435527"/>
          </a:xfrm>
          <a:prstGeom prst="rect">
            <a:avLst/>
          </a:prstGeom>
        </p:spPr>
      </p:pic>
    </p:spTree>
    <p:extLst>
      <p:ext uri="{BB962C8B-B14F-4D97-AF65-F5344CB8AC3E}">
        <p14:creationId xmlns:p14="http://schemas.microsoft.com/office/powerpoint/2010/main" val="2262456452"/>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281AA-F232-5A31-A41C-6524CE2F81E2}"/>
              </a:ext>
            </a:extLst>
          </p:cNvPr>
          <p:cNvSpPr>
            <a:spLocks noGrp="1"/>
          </p:cNvSpPr>
          <p:nvPr>
            <p:ph type="title"/>
          </p:nvPr>
        </p:nvSpPr>
        <p:spPr/>
        <p:txBody>
          <a:bodyPr>
            <a:normAutofit/>
          </a:bodyPr>
          <a:lstStyle/>
          <a:p>
            <a:r>
              <a:rPr lang="pt-BR" b="1" dirty="0"/>
              <a:t>Primary keys</a:t>
            </a:r>
            <a:endParaRPr lang="en-US" dirty="0"/>
          </a:p>
        </p:txBody>
      </p:sp>
      <p:sp>
        <p:nvSpPr>
          <p:cNvPr id="3" name="Content Placeholder 2">
            <a:extLst>
              <a:ext uri="{FF2B5EF4-FFF2-40B4-BE49-F238E27FC236}">
                <a16:creationId xmlns:a16="http://schemas.microsoft.com/office/drawing/2014/main" id="{4131DD48-5683-69D4-E6DC-880D58A67EE9}"/>
              </a:ext>
            </a:extLst>
          </p:cNvPr>
          <p:cNvSpPr>
            <a:spLocks noGrp="1"/>
          </p:cNvSpPr>
          <p:nvPr>
            <p:ph idx="1"/>
          </p:nvPr>
        </p:nvSpPr>
        <p:spPr>
          <a:xfrm>
            <a:off x="838200" y="1825625"/>
            <a:ext cx="8598694" cy="3435526"/>
          </a:xfrm>
        </p:spPr>
        <p:txBody>
          <a:bodyPr>
            <a:normAutofit fontScale="92500" lnSpcReduction="20000"/>
          </a:bodyPr>
          <a:lstStyle/>
          <a:p>
            <a:r>
              <a:rPr lang="pt-BR" b="1" dirty="0"/>
              <a:t>Primary keys</a:t>
            </a:r>
            <a:r>
              <a:rPr lang="pt-BR" dirty="0"/>
              <a:t>: </a:t>
            </a:r>
            <a:r>
              <a:rPr lang="en-GB" dirty="0"/>
              <a:t>These are attributes or sets of attributes that uniquely identify each instance of an entity. </a:t>
            </a:r>
          </a:p>
          <a:p>
            <a:r>
              <a:rPr lang="en-GB" dirty="0"/>
              <a:t>Typically, their values are integer or hexadecimal digits, though not always, or contain string prefixes.</a:t>
            </a:r>
          </a:p>
          <a:p>
            <a:r>
              <a:rPr lang="en-GB" dirty="0"/>
              <a:t>For example, two different people may have "exactly" the same names. In this case, the id allows us to avoid ambiguity when mentioning one of the people.</a:t>
            </a:r>
          </a:p>
          <a:p>
            <a:r>
              <a:rPr lang="en-GB" dirty="0"/>
              <a:t>They can be represented by the key icon, the </a:t>
            </a:r>
            <a:r>
              <a:rPr lang="en-GB" dirty="0">
                <a:highlight>
                  <a:srgbClr val="FFFF00"/>
                </a:highlight>
              </a:rPr>
              <a:t>PK</a:t>
            </a:r>
            <a:r>
              <a:rPr lang="en-GB" dirty="0"/>
              <a:t> acronym, or be underlined:</a:t>
            </a:r>
          </a:p>
          <a:p>
            <a:pPr lvl="1"/>
            <a:r>
              <a:rPr lang="en-GB" dirty="0"/>
              <a:t>customer(</a:t>
            </a:r>
            <a:r>
              <a:rPr lang="en-GB" u="sng" dirty="0" err="1"/>
              <a:t>id_customer</a:t>
            </a:r>
            <a:r>
              <a:rPr lang="en-GB" dirty="0"/>
              <a:t>, </a:t>
            </a:r>
            <a:r>
              <a:rPr lang="en-GB" dirty="0" err="1"/>
              <a:t>first_name</a:t>
            </a:r>
            <a:r>
              <a:rPr lang="en-GB" dirty="0"/>
              <a:t>, </a:t>
            </a:r>
            <a:r>
              <a:rPr lang="en-GB" dirty="0" err="1"/>
              <a:t>last_name</a:t>
            </a:r>
            <a:r>
              <a:rPr lang="en-GB" dirty="0"/>
              <a:t>, city, street, …)</a:t>
            </a:r>
          </a:p>
          <a:p>
            <a:endParaRPr lang="en-GB" dirty="0"/>
          </a:p>
          <a:p>
            <a:endParaRPr lang="pt-BR" dirty="0"/>
          </a:p>
          <a:p>
            <a:endParaRPr lang="en-US" dirty="0"/>
          </a:p>
        </p:txBody>
      </p:sp>
      <p:pic>
        <p:nvPicPr>
          <p:cNvPr id="4" name="Picture 3">
            <a:extLst>
              <a:ext uri="{FF2B5EF4-FFF2-40B4-BE49-F238E27FC236}">
                <a16:creationId xmlns:a16="http://schemas.microsoft.com/office/drawing/2014/main" id="{AEE60B78-B758-EE7C-35F9-F074F91B2967}"/>
              </a:ext>
            </a:extLst>
          </p:cNvPr>
          <p:cNvPicPr>
            <a:picLocks noChangeAspect="1"/>
          </p:cNvPicPr>
          <p:nvPr/>
        </p:nvPicPr>
        <p:blipFill>
          <a:blip r:embed="rId3"/>
          <a:stretch>
            <a:fillRect/>
          </a:stretch>
        </p:blipFill>
        <p:spPr>
          <a:xfrm>
            <a:off x="9682902" y="2785885"/>
            <a:ext cx="2127359" cy="3435527"/>
          </a:xfrm>
          <a:prstGeom prst="rect">
            <a:avLst/>
          </a:prstGeom>
        </p:spPr>
      </p:pic>
    </p:spTree>
    <p:extLst>
      <p:ext uri="{BB962C8B-B14F-4D97-AF65-F5344CB8AC3E}">
        <p14:creationId xmlns:p14="http://schemas.microsoft.com/office/powerpoint/2010/main" val="3516677274"/>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281AA-F232-5A31-A41C-6524CE2F81E2}"/>
              </a:ext>
            </a:extLst>
          </p:cNvPr>
          <p:cNvSpPr>
            <a:spLocks noGrp="1"/>
          </p:cNvSpPr>
          <p:nvPr>
            <p:ph type="title"/>
          </p:nvPr>
        </p:nvSpPr>
        <p:spPr/>
        <p:txBody>
          <a:bodyPr/>
          <a:lstStyle/>
          <a:p>
            <a:r>
              <a:rPr lang="pt-BR" dirty="0"/>
              <a:t>Relationships</a:t>
            </a:r>
            <a:endParaRPr lang="en-US" dirty="0"/>
          </a:p>
        </p:txBody>
      </p:sp>
      <p:sp>
        <p:nvSpPr>
          <p:cNvPr id="3" name="Content Placeholder 2">
            <a:extLst>
              <a:ext uri="{FF2B5EF4-FFF2-40B4-BE49-F238E27FC236}">
                <a16:creationId xmlns:a16="http://schemas.microsoft.com/office/drawing/2014/main" id="{4131DD48-5683-69D4-E6DC-880D58A67EE9}"/>
              </a:ext>
            </a:extLst>
          </p:cNvPr>
          <p:cNvSpPr>
            <a:spLocks noGrp="1"/>
          </p:cNvSpPr>
          <p:nvPr>
            <p:ph idx="1"/>
          </p:nvPr>
        </p:nvSpPr>
        <p:spPr>
          <a:xfrm>
            <a:off x="838200" y="1200150"/>
            <a:ext cx="10515600" cy="1600199"/>
          </a:xfrm>
        </p:spPr>
        <p:txBody>
          <a:bodyPr>
            <a:normAutofit fontScale="77500" lnSpcReduction="20000"/>
          </a:bodyPr>
          <a:lstStyle/>
          <a:p>
            <a:r>
              <a:rPr lang="en-GB" dirty="0"/>
              <a:t>They are associations between two or more entities. </a:t>
            </a:r>
          </a:p>
          <a:p>
            <a:r>
              <a:rPr lang="en-GB" dirty="0"/>
              <a:t>They describe how entities are connected or interact with each other. </a:t>
            </a:r>
          </a:p>
          <a:p>
            <a:r>
              <a:rPr lang="en-GB" dirty="0"/>
              <a:t>Relationships are represented by lines that connect the entities involved and may have </a:t>
            </a:r>
            <a:r>
              <a:rPr lang="en-GB" dirty="0">
                <a:highlight>
                  <a:srgbClr val="FFFF00"/>
                </a:highlight>
              </a:rPr>
              <a:t>labels</a:t>
            </a:r>
            <a:r>
              <a:rPr lang="en-GB" dirty="0"/>
              <a:t> that indicate the nature of the relationship, such as “generates”, “contains,” “supplies," "is married to“, …"buys“, …</a:t>
            </a:r>
            <a:endParaRPr lang="pt-BR" dirty="0"/>
          </a:p>
          <a:p>
            <a:endParaRPr lang="pt-BR" dirty="0"/>
          </a:p>
          <a:p>
            <a:endParaRPr lang="en-US" dirty="0"/>
          </a:p>
        </p:txBody>
      </p:sp>
      <p:sp>
        <p:nvSpPr>
          <p:cNvPr id="5" name="TextBox 4">
            <a:extLst>
              <a:ext uri="{FF2B5EF4-FFF2-40B4-BE49-F238E27FC236}">
                <a16:creationId xmlns:a16="http://schemas.microsoft.com/office/drawing/2014/main" id="{A1DB3EC1-2436-9518-5BEF-4644D5CE20FB}"/>
              </a:ext>
            </a:extLst>
          </p:cNvPr>
          <p:cNvSpPr txBox="1"/>
          <p:nvPr/>
        </p:nvSpPr>
        <p:spPr>
          <a:xfrm>
            <a:off x="241102" y="6492875"/>
            <a:ext cx="11810404" cy="276999"/>
          </a:xfrm>
          <a:prstGeom prst="rect">
            <a:avLst/>
          </a:prstGeom>
          <a:noFill/>
        </p:spPr>
        <p:txBody>
          <a:bodyPr wrap="square">
            <a:spAutoFit/>
          </a:bodyPr>
          <a:lstStyle/>
          <a:p>
            <a:r>
              <a:rPr lang="en-US" sz="1200" dirty="0"/>
              <a:t>https://www.coursehero.com/tutors-problems/Computer-Science/28729509-Convert-following-ER-Diagram-to-relational-tables-Underline-all-prima/</a:t>
            </a:r>
          </a:p>
        </p:txBody>
      </p:sp>
      <p:pic>
        <p:nvPicPr>
          <p:cNvPr id="7" name="Picture 6" descr="A diagram of a software server&#10;&#10;Description automatically generated with medium confidence">
            <a:extLst>
              <a:ext uri="{FF2B5EF4-FFF2-40B4-BE49-F238E27FC236}">
                <a16:creationId xmlns:a16="http://schemas.microsoft.com/office/drawing/2014/main" id="{3F219D37-CAAD-8C14-0986-73BA4BF04E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3799" y="2800349"/>
            <a:ext cx="5901658" cy="3470234"/>
          </a:xfrm>
          <a:prstGeom prst="rect">
            <a:avLst/>
          </a:prstGeom>
        </p:spPr>
      </p:pic>
    </p:spTree>
    <p:extLst>
      <p:ext uri="{BB962C8B-B14F-4D97-AF65-F5344CB8AC3E}">
        <p14:creationId xmlns:p14="http://schemas.microsoft.com/office/powerpoint/2010/main" val="4145346808"/>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7BD11-DB40-68D8-A32C-C318727218E6}"/>
              </a:ext>
            </a:extLst>
          </p:cNvPr>
          <p:cNvSpPr>
            <a:spLocks noGrp="1"/>
          </p:cNvSpPr>
          <p:nvPr>
            <p:ph type="title"/>
          </p:nvPr>
        </p:nvSpPr>
        <p:spPr/>
        <p:txBody>
          <a:bodyPr/>
          <a:lstStyle/>
          <a:p>
            <a:r>
              <a:rPr lang="en-US" dirty="0"/>
              <a:t>Foreign keys</a:t>
            </a:r>
          </a:p>
        </p:txBody>
      </p:sp>
      <p:sp>
        <p:nvSpPr>
          <p:cNvPr id="3" name="Content Placeholder 2">
            <a:extLst>
              <a:ext uri="{FF2B5EF4-FFF2-40B4-BE49-F238E27FC236}">
                <a16:creationId xmlns:a16="http://schemas.microsoft.com/office/drawing/2014/main" id="{FC457701-8FEC-9A00-CB07-ABC868C9FE5D}"/>
              </a:ext>
            </a:extLst>
          </p:cNvPr>
          <p:cNvSpPr>
            <a:spLocks noGrp="1"/>
          </p:cNvSpPr>
          <p:nvPr>
            <p:ph idx="1"/>
          </p:nvPr>
        </p:nvSpPr>
        <p:spPr>
          <a:xfrm>
            <a:off x="530068" y="1271588"/>
            <a:ext cx="5565932" cy="4905375"/>
          </a:xfrm>
        </p:spPr>
        <p:txBody>
          <a:bodyPr>
            <a:normAutofit fontScale="85000" lnSpcReduction="20000"/>
          </a:bodyPr>
          <a:lstStyle/>
          <a:p>
            <a:r>
              <a:rPr lang="en-GB" dirty="0"/>
              <a:t>These are attributes in a table that establish a relationship with the primary key of another table. </a:t>
            </a:r>
          </a:p>
          <a:p>
            <a:r>
              <a:rPr lang="en-GB" dirty="0"/>
              <a:t>They represent the relationships between tables and are critical to ensuring the </a:t>
            </a:r>
            <a:r>
              <a:rPr lang="en-GB" dirty="0">
                <a:highlight>
                  <a:srgbClr val="FFFF00"/>
                </a:highlight>
              </a:rPr>
              <a:t>referential integrity</a:t>
            </a:r>
            <a:r>
              <a:rPr lang="en-GB" dirty="0"/>
              <a:t> of the data. </a:t>
            </a:r>
          </a:p>
          <a:p>
            <a:r>
              <a:rPr lang="en-GB" dirty="0"/>
              <a:t>Foreign </a:t>
            </a:r>
            <a:r>
              <a:rPr lang="en-GB" dirty="0">
                <a:highlight>
                  <a:srgbClr val="FFFF00"/>
                </a:highlight>
              </a:rPr>
              <a:t>keys</a:t>
            </a:r>
            <a:r>
              <a:rPr lang="en-GB" dirty="0"/>
              <a:t> are represented as </a:t>
            </a:r>
            <a:r>
              <a:rPr lang="en-GB" dirty="0">
                <a:highlight>
                  <a:srgbClr val="FFFF00"/>
                </a:highlight>
              </a:rPr>
              <a:t>attributes</a:t>
            </a:r>
            <a:r>
              <a:rPr lang="en-GB" dirty="0"/>
              <a:t> on the entity that is not the primary entity and are usually indicated with an asterisk (FK) or other symbols in front of the attribute name. </a:t>
            </a:r>
          </a:p>
          <a:p>
            <a:r>
              <a:rPr lang="en-GB" dirty="0"/>
              <a:t>For example, in an "Orders" table, the foreign key that relates to the "Customers" table would be something like "</a:t>
            </a:r>
            <a:r>
              <a:rPr lang="en-GB" b="1" dirty="0"/>
              <a:t>Customer ID</a:t>
            </a:r>
            <a:r>
              <a:rPr lang="en-GB" dirty="0"/>
              <a:t>".</a:t>
            </a:r>
            <a:endParaRPr lang="en-US" dirty="0"/>
          </a:p>
        </p:txBody>
      </p:sp>
      <p:pic>
        <p:nvPicPr>
          <p:cNvPr id="5" name="Picture 4">
            <a:extLst>
              <a:ext uri="{FF2B5EF4-FFF2-40B4-BE49-F238E27FC236}">
                <a16:creationId xmlns:a16="http://schemas.microsoft.com/office/drawing/2014/main" id="{00E1DD52-445E-1BD2-1BC7-2883649AC7D6}"/>
              </a:ext>
            </a:extLst>
          </p:cNvPr>
          <p:cNvPicPr>
            <a:picLocks noChangeAspect="1"/>
          </p:cNvPicPr>
          <p:nvPr/>
        </p:nvPicPr>
        <p:blipFill>
          <a:blip r:embed="rId3"/>
          <a:stretch>
            <a:fillRect/>
          </a:stretch>
        </p:blipFill>
        <p:spPr>
          <a:xfrm>
            <a:off x="6096000" y="1821656"/>
            <a:ext cx="5917701" cy="4429125"/>
          </a:xfrm>
          <a:prstGeom prst="rect">
            <a:avLst/>
          </a:prstGeom>
          <a:ln>
            <a:solidFill>
              <a:schemeClr val="accent6"/>
            </a:solidFill>
          </a:ln>
        </p:spPr>
      </p:pic>
      <p:cxnSp>
        <p:nvCxnSpPr>
          <p:cNvPr id="7" name="Straight Arrow Connector 6">
            <a:extLst>
              <a:ext uri="{FF2B5EF4-FFF2-40B4-BE49-F238E27FC236}">
                <a16:creationId xmlns:a16="http://schemas.microsoft.com/office/drawing/2014/main" id="{3EFCBC8C-DB55-3DBF-7E4F-55B3C7321495}"/>
              </a:ext>
            </a:extLst>
          </p:cNvPr>
          <p:cNvCxnSpPr>
            <a:cxnSpLocks/>
          </p:cNvCxnSpPr>
          <p:nvPr/>
        </p:nvCxnSpPr>
        <p:spPr>
          <a:xfrm flipV="1">
            <a:off x="8936831" y="3829050"/>
            <a:ext cx="814388" cy="592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F6F4F75-6994-7DA3-D76E-ED6BFBB8E543}"/>
              </a:ext>
            </a:extLst>
          </p:cNvPr>
          <p:cNvCxnSpPr>
            <a:cxnSpLocks/>
          </p:cNvCxnSpPr>
          <p:nvPr/>
        </p:nvCxnSpPr>
        <p:spPr>
          <a:xfrm flipH="1" flipV="1">
            <a:off x="7329488" y="3429000"/>
            <a:ext cx="1607343" cy="9929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5F00208-1154-6160-7993-562578754842}"/>
              </a:ext>
            </a:extLst>
          </p:cNvPr>
          <p:cNvSpPr txBox="1"/>
          <p:nvPr/>
        </p:nvSpPr>
        <p:spPr>
          <a:xfrm>
            <a:off x="7279481" y="1230868"/>
            <a:ext cx="2364581" cy="369332"/>
          </a:xfrm>
          <a:prstGeom prst="rect">
            <a:avLst/>
          </a:prstGeom>
          <a:noFill/>
          <a:ln>
            <a:solidFill>
              <a:schemeClr val="accent6"/>
            </a:solidFill>
          </a:ln>
        </p:spPr>
        <p:txBody>
          <a:bodyPr wrap="square" rtlCol="0">
            <a:spAutoFit/>
          </a:bodyPr>
          <a:lstStyle/>
          <a:p>
            <a:r>
              <a:rPr lang="pt-PT" dirty="0"/>
              <a:t>PK  ------------------- FK</a:t>
            </a:r>
            <a:endParaRPr lang="en-US" dirty="0"/>
          </a:p>
        </p:txBody>
      </p:sp>
    </p:spTree>
    <p:extLst>
      <p:ext uri="{BB962C8B-B14F-4D97-AF65-F5344CB8AC3E}">
        <p14:creationId xmlns:p14="http://schemas.microsoft.com/office/powerpoint/2010/main" val="1318088252"/>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281AA-F232-5A31-A41C-6524CE2F81E2}"/>
              </a:ext>
            </a:extLst>
          </p:cNvPr>
          <p:cNvSpPr>
            <a:spLocks noGrp="1"/>
          </p:cNvSpPr>
          <p:nvPr>
            <p:ph type="title"/>
          </p:nvPr>
        </p:nvSpPr>
        <p:spPr/>
        <p:txBody>
          <a:bodyPr/>
          <a:lstStyle/>
          <a:p>
            <a:r>
              <a:rPr lang="pt-PT" dirty="0" err="1"/>
              <a:t>Cardinality</a:t>
            </a:r>
            <a:endParaRPr lang="en-US" dirty="0"/>
          </a:p>
        </p:txBody>
      </p:sp>
      <p:sp>
        <p:nvSpPr>
          <p:cNvPr id="3" name="Content Placeholder 2">
            <a:extLst>
              <a:ext uri="{FF2B5EF4-FFF2-40B4-BE49-F238E27FC236}">
                <a16:creationId xmlns:a16="http://schemas.microsoft.com/office/drawing/2014/main" id="{4131DD48-5683-69D4-E6DC-880D58A67EE9}"/>
              </a:ext>
            </a:extLst>
          </p:cNvPr>
          <p:cNvSpPr>
            <a:spLocks noGrp="1"/>
          </p:cNvSpPr>
          <p:nvPr>
            <p:ph idx="1"/>
          </p:nvPr>
        </p:nvSpPr>
        <p:spPr>
          <a:xfrm>
            <a:off x="838200" y="1825624"/>
            <a:ext cx="4788538" cy="4246563"/>
          </a:xfrm>
        </p:spPr>
        <p:txBody>
          <a:bodyPr>
            <a:normAutofit/>
          </a:bodyPr>
          <a:lstStyle/>
          <a:p>
            <a:r>
              <a:rPr lang="en-GB" dirty="0"/>
              <a:t>Indicates the number of instances of an entity that can be associated with an instance of the other entity in a relationship. </a:t>
            </a:r>
          </a:p>
          <a:p>
            <a:r>
              <a:rPr lang="en-GB" dirty="0"/>
              <a:t>For example, a "one-to-one," "one-to-many," or "many-to-many" relationship.</a:t>
            </a:r>
            <a:endParaRPr lang="pt-BR" dirty="0"/>
          </a:p>
          <a:p>
            <a:endParaRPr lang="en-US" dirty="0"/>
          </a:p>
        </p:txBody>
      </p:sp>
      <p:pic>
        <p:nvPicPr>
          <p:cNvPr id="5" name="Picture 4">
            <a:extLst>
              <a:ext uri="{FF2B5EF4-FFF2-40B4-BE49-F238E27FC236}">
                <a16:creationId xmlns:a16="http://schemas.microsoft.com/office/drawing/2014/main" id="{A62AB24D-573A-238B-0F1F-97B16328195E}"/>
              </a:ext>
            </a:extLst>
          </p:cNvPr>
          <p:cNvPicPr>
            <a:picLocks noChangeAspect="1"/>
          </p:cNvPicPr>
          <p:nvPr/>
        </p:nvPicPr>
        <p:blipFill>
          <a:blip r:embed="rId3"/>
          <a:stretch>
            <a:fillRect/>
          </a:stretch>
        </p:blipFill>
        <p:spPr>
          <a:xfrm>
            <a:off x="5941063" y="1681838"/>
            <a:ext cx="6039160" cy="4534133"/>
          </a:xfrm>
          <a:prstGeom prst="rect">
            <a:avLst/>
          </a:prstGeom>
        </p:spPr>
      </p:pic>
    </p:spTree>
    <p:extLst>
      <p:ext uri="{BB962C8B-B14F-4D97-AF65-F5344CB8AC3E}">
        <p14:creationId xmlns:p14="http://schemas.microsoft.com/office/powerpoint/2010/main" val="4038457885"/>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a:t>Mr. </a:t>
            </a:r>
            <a:r>
              <a:rPr lang="pt-PT" dirty="0" err="1"/>
              <a:t>Chen’s</a:t>
            </a:r>
            <a:r>
              <a:rPr lang="pt-PT" dirty="0"/>
              <a:t> </a:t>
            </a:r>
            <a:r>
              <a:rPr lang="pt-PT" dirty="0" err="1"/>
              <a:t>paper</a:t>
            </a:r>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381" y="1243943"/>
            <a:ext cx="7191542" cy="55459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5530241" y="6401440"/>
            <a:ext cx="6075123" cy="369332"/>
          </a:xfrm>
          <a:prstGeom prst="rect">
            <a:avLst/>
          </a:prstGeom>
        </p:spPr>
        <p:txBody>
          <a:bodyPr wrap="square">
            <a:spAutoFit/>
          </a:bodyPr>
          <a:lstStyle/>
          <a:p>
            <a:r>
              <a:rPr lang="en-US" dirty="0"/>
              <a:t>http://www.comp.nus.edu.sg/~lingtw/papers/tods76.chen.pdf</a:t>
            </a:r>
          </a:p>
        </p:txBody>
      </p:sp>
    </p:spTree>
    <p:extLst>
      <p:ext uri="{BB962C8B-B14F-4D97-AF65-F5344CB8AC3E}">
        <p14:creationId xmlns:p14="http://schemas.microsoft.com/office/powerpoint/2010/main" val="1465758786"/>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a-DK" dirty="0"/>
              <a:t>Process for modeling a DER</a:t>
            </a:r>
            <a:endParaRPr lang="pt-PT" dirty="0"/>
          </a:p>
        </p:txBody>
      </p:sp>
      <p:sp>
        <p:nvSpPr>
          <p:cNvPr id="3" name="Content Placeholder 2"/>
          <p:cNvSpPr>
            <a:spLocks noGrp="1"/>
          </p:cNvSpPr>
          <p:nvPr>
            <p:ph idx="1"/>
          </p:nvPr>
        </p:nvSpPr>
        <p:spPr/>
        <p:txBody>
          <a:bodyPr>
            <a:normAutofit fontScale="92500" lnSpcReduction="10000"/>
          </a:bodyPr>
          <a:lstStyle/>
          <a:p>
            <a:pPr marL="514350" indent="-514350">
              <a:buNone/>
            </a:pPr>
            <a:r>
              <a:rPr lang="en-US" dirty="0"/>
              <a:t>From the study of the problem and its needs:
</a:t>
            </a:r>
            <a:endParaRPr lang="pt-PT" dirty="0"/>
          </a:p>
          <a:p>
            <a:pPr marL="514350" indent="-514350">
              <a:buFont typeface="+mj-lt"/>
              <a:buAutoNum type="arabicPeriod"/>
            </a:pPr>
            <a:r>
              <a:rPr lang="en-US" b="1" dirty="0"/>
              <a:t>Identify the problem </a:t>
            </a:r>
            <a:r>
              <a:rPr lang="en-US" b="1" dirty="0">
                <a:highlight>
                  <a:srgbClr val="FFFF00"/>
                </a:highlight>
              </a:rPr>
              <a:t>requirements</a:t>
            </a:r>
            <a:r>
              <a:rPr lang="en-US" b="1" dirty="0"/>
              <a:t>.
Define entities (</a:t>
            </a:r>
            <a:r>
              <a:rPr lang="en-US" b="1" dirty="0">
                <a:highlight>
                  <a:srgbClr val="FFFF00"/>
                </a:highlight>
              </a:rPr>
              <a:t>conceptual level</a:t>
            </a:r>
            <a:r>
              <a:rPr lang="en-US" b="1" dirty="0"/>
              <a:t>).
Specify relationships (conceptual level). Compare the model obtained with the corresponding problem (</a:t>
            </a:r>
            <a:r>
              <a:rPr lang="en-US" b="1" dirty="0">
                <a:highlight>
                  <a:srgbClr val="FFFF00"/>
                </a:highlight>
              </a:rPr>
              <a:t>conceptual level</a:t>
            </a:r>
            <a:r>
              <a:rPr lang="en-US" b="1" dirty="0"/>
              <a:t>).</a:t>
            </a:r>
          </a:p>
          <a:p>
            <a:pPr marL="514350" indent="-514350">
              <a:buFont typeface="+mj-lt"/>
              <a:buAutoNum type="arabicPeriod"/>
            </a:pPr>
            <a:r>
              <a:rPr lang="en-US" b="1" dirty="0"/>
              <a:t>Specify the attributes of the entities (</a:t>
            </a:r>
            <a:r>
              <a:rPr lang="en-US" b="1" dirty="0">
                <a:highlight>
                  <a:srgbClr val="00FFFF"/>
                </a:highlight>
              </a:rPr>
              <a:t>logical level</a:t>
            </a:r>
            <a:r>
              <a:rPr lang="en-US" b="1" dirty="0"/>
              <a:t>).
Define the cardinalities of relationships (</a:t>
            </a:r>
            <a:r>
              <a:rPr lang="en-US" b="1" dirty="0">
                <a:highlight>
                  <a:srgbClr val="00FFFF"/>
                </a:highlight>
              </a:rPr>
              <a:t>logical level</a:t>
            </a:r>
            <a:r>
              <a:rPr lang="en-US" b="1" dirty="0"/>
              <a:t>).</a:t>
            </a:r>
            <a:r>
              <a:rPr lang="en-US" b="1" dirty="0">
                <a:highlight>
                  <a:srgbClr val="FFFF00"/>
                </a:highlight>
              </a:rPr>
              <a:t>
</a:t>
            </a:r>
            <a:r>
              <a:rPr lang="en-US" b="1" dirty="0"/>
              <a:t>Get or generate relational schema (</a:t>
            </a:r>
            <a:r>
              <a:rPr lang="en-US" b="1" dirty="0">
                <a:highlight>
                  <a:srgbClr val="00FF00"/>
                </a:highlight>
              </a:rPr>
              <a:t>physical level)</a:t>
            </a:r>
          </a:p>
          <a:p>
            <a:pPr marL="514350" indent="-514350">
              <a:buFont typeface="+mj-lt"/>
              <a:buAutoNum type="arabicPeriod"/>
            </a:pPr>
            <a:r>
              <a:rPr lang="en-US" b="1" dirty="0"/>
              <a:t>Test and verify model. Check if it satisfies the requirements.</a:t>
            </a:r>
            <a:endParaRPr lang="pt-PT" dirty="0"/>
          </a:p>
        </p:txBody>
      </p:sp>
      <p:sp>
        <p:nvSpPr>
          <p:cNvPr id="4" name="TextBox 3">
            <a:extLst>
              <a:ext uri="{FF2B5EF4-FFF2-40B4-BE49-F238E27FC236}">
                <a16:creationId xmlns:a16="http://schemas.microsoft.com/office/drawing/2014/main" id="{B44E1BA2-6F94-46BE-9548-704680A4692F}"/>
              </a:ext>
            </a:extLst>
          </p:cNvPr>
          <p:cNvSpPr txBox="1"/>
          <p:nvPr/>
        </p:nvSpPr>
        <p:spPr>
          <a:xfrm>
            <a:off x="8548577" y="1704939"/>
            <a:ext cx="2420727" cy="369332"/>
          </a:xfrm>
          <a:prstGeom prst="rect">
            <a:avLst/>
          </a:prstGeom>
          <a:noFill/>
        </p:spPr>
        <p:txBody>
          <a:bodyPr wrap="none" rtlCol="0">
            <a:spAutoFit/>
          </a:bodyPr>
          <a:lstStyle/>
          <a:p>
            <a:r>
              <a:rPr lang="en-US" dirty="0">
                <a:highlight>
                  <a:srgbClr val="00FF00"/>
                </a:highlight>
              </a:rPr>
              <a:t>Chen’s translation Rules</a:t>
            </a:r>
          </a:p>
        </p:txBody>
      </p:sp>
      <p:cxnSp>
        <p:nvCxnSpPr>
          <p:cNvPr id="6" name="Straight Arrow Connector 5">
            <a:extLst>
              <a:ext uri="{FF2B5EF4-FFF2-40B4-BE49-F238E27FC236}">
                <a16:creationId xmlns:a16="http://schemas.microsoft.com/office/drawing/2014/main" id="{4CAA6AC8-9137-4416-AAC0-7BAB3102AAC4}"/>
              </a:ext>
            </a:extLst>
          </p:cNvPr>
          <p:cNvCxnSpPr>
            <a:cxnSpLocks/>
          </p:cNvCxnSpPr>
          <p:nvPr/>
        </p:nvCxnSpPr>
        <p:spPr>
          <a:xfrm flipV="1">
            <a:off x="7039039" y="2222205"/>
            <a:ext cx="2168756" cy="13740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CC97B-D5F2-49CA-95E5-DA671FD7F590}"/>
              </a:ext>
            </a:extLst>
          </p:cNvPr>
          <p:cNvSpPr>
            <a:spLocks noGrp="1"/>
          </p:cNvSpPr>
          <p:nvPr>
            <p:ph type="title"/>
          </p:nvPr>
        </p:nvSpPr>
        <p:spPr/>
        <p:txBody>
          <a:bodyPr/>
          <a:lstStyle/>
          <a:p>
            <a:r>
              <a:rPr lang="en-US" dirty="0"/>
              <a:t>Translation rules</a:t>
            </a:r>
          </a:p>
        </p:txBody>
      </p:sp>
      <p:sp>
        <p:nvSpPr>
          <p:cNvPr id="3" name="Content Placeholder 2">
            <a:extLst>
              <a:ext uri="{FF2B5EF4-FFF2-40B4-BE49-F238E27FC236}">
                <a16:creationId xmlns:a16="http://schemas.microsoft.com/office/drawing/2014/main" id="{34D03875-B75D-4EA1-B7EE-04B2DBAAF508}"/>
              </a:ext>
            </a:extLst>
          </p:cNvPr>
          <p:cNvSpPr>
            <a:spLocks noGrp="1"/>
          </p:cNvSpPr>
          <p:nvPr>
            <p:ph idx="1"/>
          </p:nvPr>
        </p:nvSpPr>
        <p:spPr>
          <a:xfrm>
            <a:off x="838200" y="1825625"/>
            <a:ext cx="5492262" cy="4351338"/>
          </a:xfrm>
        </p:spPr>
        <p:txBody>
          <a:bodyPr>
            <a:normAutofit fontScale="55000" lnSpcReduction="20000"/>
          </a:bodyPr>
          <a:lstStyle/>
          <a:p>
            <a:pPr marL="0" indent="0">
              <a:buNone/>
            </a:pPr>
            <a:r>
              <a:rPr lang="en-US" dirty="0"/>
              <a:t>Mapping certain patterns of natural language to identify ERD components: </a:t>
            </a:r>
            <a:endParaRPr lang="en-US" b="1" dirty="0"/>
          </a:p>
          <a:p>
            <a:r>
              <a:rPr lang="en-US" b="1" dirty="0"/>
              <a:t>Common noun</a:t>
            </a:r>
            <a:r>
              <a:rPr lang="en-US" dirty="0"/>
              <a:t>: refers to a </a:t>
            </a:r>
            <a:r>
              <a:rPr lang="en-US" b="1" dirty="0"/>
              <a:t>class of entities</a:t>
            </a:r>
            <a:r>
              <a:rPr lang="en-US" dirty="0"/>
              <a:t> (</a:t>
            </a:r>
            <a:r>
              <a:rPr lang="en-US" dirty="0">
                <a:highlight>
                  <a:srgbClr val="00FF00"/>
                </a:highlight>
              </a:rPr>
              <a:t>Planets</a:t>
            </a:r>
            <a:r>
              <a:rPr lang="en-US" dirty="0"/>
              <a:t>, </a:t>
            </a:r>
            <a:r>
              <a:rPr lang="en-US" dirty="0">
                <a:highlight>
                  <a:srgbClr val="00FFFF"/>
                </a:highlight>
              </a:rPr>
              <a:t>Customers</a:t>
            </a:r>
            <a:r>
              <a:rPr lang="en-US" dirty="0"/>
              <a:t>, </a:t>
            </a:r>
            <a:r>
              <a:rPr lang="en-US" dirty="0">
                <a:highlight>
                  <a:srgbClr val="FF00FF"/>
                </a:highlight>
              </a:rPr>
              <a:t>Products</a:t>
            </a:r>
            <a:r>
              <a:rPr lang="en-US" dirty="0"/>
              <a:t>, …) =&gt; </a:t>
            </a:r>
            <a:r>
              <a:rPr lang="en-US" b="1" dirty="0"/>
              <a:t>Entities types</a:t>
            </a:r>
            <a:r>
              <a:rPr lang="en-US" dirty="0"/>
              <a:t>.</a:t>
            </a:r>
          </a:p>
          <a:p>
            <a:endParaRPr lang="en-US" dirty="0"/>
          </a:p>
          <a:p>
            <a:r>
              <a:rPr lang="en-US" b="1" dirty="0"/>
              <a:t>Proper noun</a:t>
            </a:r>
            <a:r>
              <a:rPr lang="en-US" dirty="0"/>
              <a:t>: identifies a </a:t>
            </a:r>
            <a:r>
              <a:rPr lang="en-US" b="1" dirty="0"/>
              <a:t>single entity</a:t>
            </a:r>
            <a:r>
              <a:rPr lang="en-US" dirty="0"/>
              <a:t> (</a:t>
            </a:r>
            <a:r>
              <a:rPr lang="en-US" dirty="0">
                <a:highlight>
                  <a:srgbClr val="00FF00"/>
                </a:highlight>
              </a:rPr>
              <a:t>Jupiter</a:t>
            </a:r>
            <a:r>
              <a:rPr lang="en-US" dirty="0"/>
              <a:t>, </a:t>
            </a:r>
            <a:r>
              <a:rPr lang="en-US" dirty="0">
                <a:highlight>
                  <a:srgbClr val="00FFFF"/>
                </a:highlight>
              </a:rPr>
              <a:t>Microsoft</a:t>
            </a:r>
            <a:r>
              <a:rPr lang="en-US" dirty="0"/>
              <a:t>, </a:t>
            </a:r>
            <a:r>
              <a:rPr lang="en-US" dirty="0">
                <a:highlight>
                  <a:srgbClr val="FF00FF"/>
                </a:highlight>
              </a:rPr>
              <a:t>Computer</a:t>
            </a:r>
            <a:r>
              <a:rPr lang="en-US" dirty="0"/>
              <a:t>, …) =&gt; </a:t>
            </a:r>
            <a:r>
              <a:rPr lang="en-US" b="1" dirty="0"/>
              <a:t>Entity instances</a:t>
            </a:r>
            <a:r>
              <a:rPr lang="en-US" dirty="0"/>
              <a:t> (or rows in a table).</a:t>
            </a:r>
          </a:p>
          <a:p>
            <a:endParaRPr lang="en-US" dirty="0"/>
          </a:p>
          <a:p>
            <a:r>
              <a:rPr lang="en-US" b="1" dirty="0"/>
              <a:t>Transitive verb</a:t>
            </a:r>
            <a:r>
              <a:rPr lang="en-US" dirty="0"/>
              <a:t>: to state that an “agent” applies an “action” over an “object” (e.g., a customer purchases items)=&gt; </a:t>
            </a:r>
            <a:r>
              <a:rPr lang="en-US" b="1" dirty="0"/>
              <a:t>Relationship types.</a:t>
            </a:r>
          </a:p>
          <a:p>
            <a:endParaRPr lang="en-US" b="1" dirty="0"/>
          </a:p>
          <a:p>
            <a:r>
              <a:rPr lang="en-US" b="1" dirty="0"/>
              <a:t>Intransitive verb: </a:t>
            </a:r>
            <a:r>
              <a:rPr lang="en-US" dirty="0"/>
              <a:t>doesn’t take a direct object (who or what receives the “action”).</a:t>
            </a:r>
          </a:p>
          <a:p>
            <a:r>
              <a:rPr lang="en-US" b="1" dirty="0"/>
              <a:t>Adjective</a:t>
            </a:r>
            <a:r>
              <a:rPr lang="en-US" dirty="0"/>
              <a:t>: Help identify attributes of entities</a:t>
            </a:r>
          </a:p>
          <a:p>
            <a:r>
              <a:rPr lang="en-US" b="1" dirty="0"/>
              <a:t>Adverb</a:t>
            </a:r>
            <a:r>
              <a:rPr lang="en-US" dirty="0"/>
              <a:t>: Help identify attributes of relationships.</a:t>
            </a:r>
          </a:p>
          <a:p>
            <a:endParaRPr lang="en-US" b="1" dirty="0"/>
          </a:p>
          <a:p>
            <a:endParaRPr lang="en-US" dirty="0"/>
          </a:p>
          <a:p>
            <a:endParaRPr lang="en-US" dirty="0"/>
          </a:p>
        </p:txBody>
      </p:sp>
      <p:sp>
        <p:nvSpPr>
          <p:cNvPr id="5" name="TextBox 4">
            <a:extLst>
              <a:ext uri="{FF2B5EF4-FFF2-40B4-BE49-F238E27FC236}">
                <a16:creationId xmlns:a16="http://schemas.microsoft.com/office/drawing/2014/main" id="{975D016E-CCFA-4483-A73C-B59891776EBB}"/>
              </a:ext>
            </a:extLst>
          </p:cNvPr>
          <p:cNvSpPr txBox="1"/>
          <p:nvPr/>
        </p:nvSpPr>
        <p:spPr>
          <a:xfrm>
            <a:off x="4007386" y="6611014"/>
            <a:ext cx="6097836" cy="246221"/>
          </a:xfrm>
          <a:prstGeom prst="rect">
            <a:avLst/>
          </a:prstGeom>
          <a:noFill/>
        </p:spPr>
        <p:txBody>
          <a:bodyPr wrap="square">
            <a:spAutoFit/>
          </a:bodyPr>
          <a:lstStyle/>
          <a:p>
            <a:r>
              <a:rPr lang="en-US" sz="1000" dirty="0"/>
              <a:t>https://en.wikipedia.org/wiki/Entity%E2%80%93relationship_model</a:t>
            </a:r>
          </a:p>
        </p:txBody>
      </p:sp>
      <p:pic>
        <p:nvPicPr>
          <p:cNvPr id="7" name="Picture 6">
            <a:extLst>
              <a:ext uri="{FF2B5EF4-FFF2-40B4-BE49-F238E27FC236}">
                <a16:creationId xmlns:a16="http://schemas.microsoft.com/office/drawing/2014/main" id="{B16F2BB3-0AD7-4B5D-AA0A-7C6A19C4C668}"/>
              </a:ext>
            </a:extLst>
          </p:cNvPr>
          <p:cNvPicPr>
            <a:picLocks noChangeAspect="1"/>
          </p:cNvPicPr>
          <p:nvPr/>
        </p:nvPicPr>
        <p:blipFill>
          <a:blip r:embed="rId2"/>
          <a:stretch>
            <a:fillRect/>
          </a:stretch>
        </p:blipFill>
        <p:spPr>
          <a:xfrm>
            <a:off x="6944319" y="1487297"/>
            <a:ext cx="4239217" cy="2410161"/>
          </a:xfrm>
          <a:prstGeom prst="rect">
            <a:avLst/>
          </a:prstGeom>
        </p:spPr>
      </p:pic>
    </p:spTree>
    <p:extLst>
      <p:ext uri="{BB962C8B-B14F-4D97-AF65-F5344CB8AC3E}">
        <p14:creationId xmlns:p14="http://schemas.microsoft.com/office/powerpoint/2010/main" val="688553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2A47-B03D-41C2-A214-1ED1D3531E5B}"/>
              </a:ext>
            </a:extLst>
          </p:cNvPr>
          <p:cNvSpPr>
            <a:spLocks noGrp="1"/>
          </p:cNvSpPr>
          <p:nvPr>
            <p:ph type="title"/>
          </p:nvPr>
        </p:nvSpPr>
        <p:spPr/>
        <p:txBody>
          <a:bodyPr/>
          <a:lstStyle/>
          <a:p>
            <a:r>
              <a:rPr lang="en-US" dirty="0"/>
              <a:t>Topics</a:t>
            </a:r>
          </a:p>
        </p:txBody>
      </p:sp>
      <p:sp>
        <p:nvSpPr>
          <p:cNvPr id="3" name="Content Placeholder 2">
            <a:extLst>
              <a:ext uri="{FF2B5EF4-FFF2-40B4-BE49-F238E27FC236}">
                <a16:creationId xmlns:a16="http://schemas.microsoft.com/office/drawing/2014/main" id="{2B15D0C4-9806-4F4C-A688-BF2A8B7295A4}"/>
              </a:ext>
            </a:extLst>
          </p:cNvPr>
          <p:cNvSpPr>
            <a:spLocks noGrp="1"/>
          </p:cNvSpPr>
          <p:nvPr>
            <p:ph idx="1"/>
          </p:nvPr>
        </p:nvSpPr>
        <p:spPr/>
        <p:txBody>
          <a:bodyPr>
            <a:normAutofit/>
          </a:bodyPr>
          <a:lstStyle/>
          <a:p>
            <a:pPr lvl="1"/>
            <a:r>
              <a:rPr lang="en-US"/>
              <a:t>Entity </a:t>
            </a:r>
            <a:r>
              <a:rPr lang="en-US" dirty="0"/>
              <a:t>and relationships Diagrams (ERD).</a:t>
            </a:r>
          </a:p>
          <a:p>
            <a:pPr lvl="1"/>
            <a:r>
              <a:rPr lang="en-US" dirty="0"/>
              <a:t>Cardinality of relationships</a:t>
            </a:r>
          </a:p>
          <a:p>
            <a:pPr lvl="1"/>
            <a:r>
              <a:rPr lang="en-US" dirty="0"/>
              <a:t>Integrity constraints</a:t>
            </a:r>
          </a:p>
          <a:p>
            <a:pPr lvl="1"/>
            <a:r>
              <a:rPr lang="en-US" dirty="0"/>
              <a:t>Entity integrity.</a:t>
            </a:r>
          </a:p>
          <a:p>
            <a:pPr lvl="1"/>
            <a:r>
              <a:rPr lang="en-US" dirty="0"/>
              <a:t>Referential Integrity.</a:t>
            </a:r>
          </a:p>
          <a:p>
            <a:pPr lvl="1"/>
            <a:r>
              <a:rPr lang="en-US" dirty="0"/>
              <a:t>Forward Engineering.</a:t>
            </a:r>
          </a:p>
          <a:p>
            <a:endParaRPr lang="en-US" dirty="0"/>
          </a:p>
        </p:txBody>
      </p:sp>
    </p:spTree>
    <p:extLst>
      <p:ext uri="{BB962C8B-B14F-4D97-AF65-F5344CB8AC3E}">
        <p14:creationId xmlns:p14="http://schemas.microsoft.com/office/powerpoint/2010/main" val="17922383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D17B22-61D4-4901-9531-9817A744052C}"/>
              </a:ext>
            </a:extLst>
          </p:cNvPr>
          <p:cNvSpPr>
            <a:spLocks noGrp="1"/>
          </p:cNvSpPr>
          <p:nvPr>
            <p:ph type="title"/>
          </p:nvPr>
        </p:nvSpPr>
        <p:spPr/>
        <p:txBody>
          <a:bodyPr/>
          <a:lstStyle/>
          <a:p>
            <a:r>
              <a:rPr lang="en-US" dirty="0"/>
              <a:t>Peter Chen’s translation rules</a:t>
            </a:r>
          </a:p>
        </p:txBody>
      </p:sp>
      <p:pic>
        <p:nvPicPr>
          <p:cNvPr id="8" name="Picture 7">
            <a:extLst>
              <a:ext uri="{FF2B5EF4-FFF2-40B4-BE49-F238E27FC236}">
                <a16:creationId xmlns:a16="http://schemas.microsoft.com/office/drawing/2014/main" id="{19E206D8-6EBC-4FB0-BB6C-0230E5596D83}"/>
              </a:ext>
            </a:extLst>
          </p:cNvPr>
          <p:cNvPicPr>
            <a:picLocks noChangeAspect="1"/>
          </p:cNvPicPr>
          <p:nvPr/>
        </p:nvPicPr>
        <p:blipFill>
          <a:blip r:embed="rId2"/>
          <a:stretch>
            <a:fillRect/>
          </a:stretch>
        </p:blipFill>
        <p:spPr>
          <a:xfrm>
            <a:off x="179592" y="1733667"/>
            <a:ext cx="6277222" cy="3349610"/>
          </a:xfrm>
          <a:prstGeom prst="rect">
            <a:avLst/>
          </a:prstGeom>
        </p:spPr>
      </p:pic>
      <p:pic>
        <p:nvPicPr>
          <p:cNvPr id="10" name="Picture 9">
            <a:extLst>
              <a:ext uri="{FF2B5EF4-FFF2-40B4-BE49-F238E27FC236}">
                <a16:creationId xmlns:a16="http://schemas.microsoft.com/office/drawing/2014/main" id="{DB3FB598-BFDD-486E-8108-8D9770C7A7DC}"/>
              </a:ext>
            </a:extLst>
          </p:cNvPr>
          <p:cNvPicPr>
            <a:picLocks noChangeAspect="1"/>
          </p:cNvPicPr>
          <p:nvPr/>
        </p:nvPicPr>
        <p:blipFill>
          <a:blip r:embed="rId3"/>
          <a:stretch>
            <a:fillRect/>
          </a:stretch>
        </p:blipFill>
        <p:spPr>
          <a:xfrm>
            <a:off x="6342317" y="3041937"/>
            <a:ext cx="5315753" cy="2788591"/>
          </a:xfrm>
          <a:prstGeom prst="rect">
            <a:avLst/>
          </a:prstGeom>
        </p:spPr>
      </p:pic>
    </p:spTree>
    <p:extLst>
      <p:ext uri="{BB962C8B-B14F-4D97-AF65-F5344CB8AC3E}">
        <p14:creationId xmlns:p14="http://schemas.microsoft.com/office/powerpoint/2010/main" val="4768177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1A5F9-C807-48FF-B4D1-424E77FE002E}"/>
              </a:ext>
            </a:extLst>
          </p:cNvPr>
          <p:cNvSpPr>
            <a:spLocks noGrp="1"/>
          </p:cNvSpPr>
          <p:nvPr>
            <p:ph type="title"/>
          </p:nvPr>
        </p:nvSpPr>
        <p:spPr/>
        <p:txBody>
          <a:bodyPr/>
          <a:lstStyle/>
          <a:p>
            <a:r>
              <a:rPr lang="en-US" dirty="0"/>
              <a:t>Peter Chen’s translation rules</a:t>
            </a:r>
          </a:p>
        </p:txBody>
      </p:sp>
      <p:pic>
        <p:nvPicPr>
          <p:cNvPr id="4" name="Picture 3">
            <a:extLst>
              <a:ext uri="{FF2B5EF4-FFF2-40B4-BE49-F238E27FC236}">
                <a16:creationId xmlns:a16="http://schemas.microsoft.com/office/drawing/2014/main" id="{E8996239-E4E8-4D5D-9413-0CF58A09734C}"/>
              </a:ext>
            </a:extLst>
          </p:cNvPr>
          <p:cNvPicPr>
            <a:picLocks noChangeAspect="1"/>
          </p:cNvPicPr>
          <p:nvPr/>
        </p:nvPicPr>
        <p:blipFill>
          <a:blip r:embed="rId2"/>
          <a:stretch>
            <a:fillRect/>
          </a:stretch>
        </p:blipFill>
        <p:spPr>
          <a:xfrm>
            <a:off x="591410" y="2052810"/>
            <a:ext cx="6029727" cy="3211572"/>
          </a:xfrm>
          <a:prstGeom prst="rect">
            <a:avLst/>
          </a:prstGeom>
        </p:spPr>
      </p:pic>
      <p:pic>
        <p:nvPicPr>
          <p:cNvPr id="6" name="Picture 5">
            <a:extLst>
              <a:ext uri="{FF2B5EF4-FFF2-40B4-BE49-F238E27FC236}">
                <a16:creationId xmlns:a16="http://schemas.microsoft.com/office/drawing/2014/main" id="{FFB5A69C-97DB-4B4C-8643-D30CE967137B}"/>
              </a:ext>
            </a:extLst>
          </p:cNvPr>
          <p:cNvPicPr>
            <a:picLocks noChangeAspect="1"/>
          </p:cNvPicPr>
          <p:nvPr/>
        </p:nvPicPr>
        <p:blipFill>
          <a:blip r:embed="rId3"/>
          <a:stretch>
            <a:fillRect/>
          </a:stretch>
        </p:blipFill>
        <p:spPr>
          <a:xfrm>
            <a:off x="6558537" y="2668637"/>
            <a:ext cx="5633463" cy="3824238"/>
          </a:xfrm>
          <a:prstGeom prst="rect">
            <a:avLst/>
          </a:prstGeom>
        </p:spPr>
      </p:pic>
      <p:sp>
        <p:nvSpPr>
          <p:cNvPr id="8" name="TextBox 7">
            <a:extLst>
              <a:ext uri="{FF2B5EF4-FFF2-40B4-BE49-F238E27FC236}">
                <a16:creationId xmlns:a16="http://schemas.microsoft.com/office/drawing/2014/main" id="{656D0BAA-E950-474F-B2F4-98F99282C811}"/>
              </a:ext>
            </a:extLst>
          </p:cNvPr>
          <p:cNvSpPr txBox="1"/>
          <p:nvPr/>
        </p:nvSpPr>
        <p:spPr>
          <a:xfrm>
            <a:off x="669275" y="5880209"/>
            <a:ext cx="6097836" cy="461665"/>
          </a:xfrm>
          <a:prstGeom prst="rect">
            <a:avLst/>
          </a:prstGeom>
          <a:noFill/>
        </p:spPr>
        <p:txBody>
          <a:bodyPr wrap="square">
            <a:spAutoFit/>
          </a:bodyPr>
          <a:lstStyle/>
          <a:p>
            <a:r>
              <a:rPr lang="en-US" sz="1200" b="0" i="0" dirty="0">
                <a:solidFill>
                  <a:srgbClr val="222222"/>
                </a:solidFill>
                <a:effectLst/>
                <a:latin typeface="Arial" panose="020B0604020202020204" pitchFamily="34" charset="0"/>
              </a:rPr>
              <a:t>Chen, P. P. S. (1983). English sentence structure and entity-relationship diagrams. </a:t>
            </a:r>
            <a:r>
              <a:rPr lang="en-US" sz="1200" b="0" i="1" dirty="0">
                <a:solidFill>
                  <a:srgbClr val="222222"/>
                </a:solidFill>
                <a:effectLst/>
                <a:latin typeface="Arial" panose="020B0604020202020204" pitchFamily="34" charset="0"/>
              </a:rPr>
              <a:t>Information Sciences</a:t>
            </a:r>
            <a:r>
              <a:rPr lang="en-US" sz="1200" b="0" i="0" dirty="0">
                <a:solidFill>
                  <a:srgbClr val="222222"/>
                </a:solidFill>
                <a:effectLst/>
                <a:latin typeface="Arial" panose="020B0604020202020204" pitchFamily="34" charset="0"/>
              </a:rPr>
              <a:t>, </a:t>
            </a:r>
            <a:r>
              <a:rPr lang="en-US" sz="1200" b="0" i="1" dirty="0">
                <a:solidFill>
                  <a:srgbClr val="222222"/>
                </a:solidFill>
                <a:effectLst/>
                <a:latin typeface="Arial" panose="020B0604020202020204" pitchFamily="34" charset="0"/>
              </a:rPr>
              <a:t>29</a:t>
            </a:r>
            <a:r>
              <a:rPr lang="en-US" sz="1200" b="0" i="0" dirty="0">
                <a:solidFill>
                  <a:srgbClr val="222222"/>
                </a:solidFill>
                <a:effectLst/>
                <a:latin typeface="Arial" panose="020B0604020202020204" pitchFamily="34" charset="0"/>
              </a:rPr>
              <a:t>(2-3), 127-149.</a:t>
            </a:r>
            <a:endParaRPr lang="en-US" sz="1200" dirty="0"/>
          </a:p>
        </p:txBody>
      </p:sp>
      <p:cxnSp>
        <p:nvCxnSpPr>
          <p:cNvPr id="5" name="Straight Connector 4">
            <a:extLst>
              <a:ext uri="{FF2B5EF4-FFF2-40B4-BE49-F238E27FC236}">
                <a16:creationId xmlns:a16="http://schemas.microsoft.com/office/drawing/2014/main" id="{9EA6A4E6-0FA6-DDD1-3713-2CA9ADF773E5}"/>
              </a:ext>
            </a:extLst>
          </p:cNvPr>
          <p:cNvCxnSpPr/>
          <p:nvPr/>
        </p:nvCxnSpPr>
        <p:spPr>
          <a:xfrm>
            <a:off x="3504177" y="3166647"/>
            <a:ext cx="50936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E187794-AE11-9DD3-A6A2-E3A722030A9F}"/>
              </a:ext>
            </a:extLst>
          </p:cNvPr>
          <p:cNvCxnSpPr/>
          <p:nvPr/>
        </p:nvCxnSpPr>
        <p:spPr>
          <a:xfrm>
            <a:off x="4920781" y="3220857"/>
            <a:ext cx="50936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BD3CE31-B832-76A3-3A81-523DD05A3214}"/>
              </a:ext>
            </a:extLst>
          </p:cNvPr>
          <p:cNvCxnSpPr/>
          <p:nvPr/>
        </p:nvCxnSpPr>
        <p:spPr>
          <a:xfrm>
            <a:off x="4116845" y="3171761"/>
            <a:ext cx="50936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B569AD4-788A-0AEF-6500-A214F6888DAF}"/>
              </a:ext>
            </a:extLst>
          </p:cNvPr>
          <p:cNvCxnSpPr/>
          <p:nvPr/>
        </p:nvCxnSpPr>
        <p:spPr>
          <a:xfrm>
            <a:off x="6970510" y="3355868"/>
            <a:ext cx="50936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6B19F10-FDBF-178D-5477-7E6AFEA54AD4}"/>
              </a:ext>
            </a:extLst>
          </p:cNvPr>
          <p:cNvCxnSpPr/>
          <p:nvPr/>
        </p:nvCxnSpPr>
        <p:spPr>
          <a:xfrm>
            <a:off x="10916545" y="3527702"/>
            <a:ext cx="50936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09C35E4-D328-00E1-14A5-202AAC567290}"/>
              </a:ext>
            </a:extLst>
          </p:cNvPr>
          <p:cNvCxnSpPr>
            <a:cxnSpLocks/>
          </p:cNvCxnSpPr>
          <p:nvPr/>
        </p:nvCxnSpPr>
        <p:spPr>
          <a:xfrm>
            <a:off x="8824881" y="3571683"/>
            <a:ext cx="981906"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84146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E9A00-945F-49CB-B1FF-ED05C1B1C70A}"/>
              </a:ext>
            </a:extLst>
          </p:cNvPr>
          <p:cNvSpPr>
            <a:spLocks noGrp="1"/>
          </p:cNvSpPr>
          <p:nvPr>
            <p:ph type="title"/>
          </p:nvPr>
        </p:nvSpPr>
        <p:spPr/>
        <p:txBody>
          <a:bodyPr/>
          <a:lstStyle/>
          <a:p>
            <a:r>
              <a:rPr lang="en-US" dirty="0"/>
              <a:t>Peter Chen’s translation rules</a:t>
            </a:r>
          </a:p>
        </p:txBody>
      </p:sp>
      <p:pic>
        <p:nvPicPr>
          <p:cNvPr id="4" name="Picture 3">
            <a:extLst>
              <a:ext uri="{FF2B5EF4-FFF2-40B4-BE49-F238E27FC236}">
                <a16:creationId xmlns:a16="http://schemas.microsoft.com/office/drawing/2014/main" id="{A2DA9847-775C-41C1-9297-E21D874B5CD7}"/>
              </a:ext>
            </a:extLst>
          </p:cNvPr>
          <p:cNvPicPr>
            <a:picLocks noChangeAspect="1"/>
          </p:cNvPicPr>
          <p:nvPr/>
        </p:nvPicPr>
        <p:blipFill>
          <a:blip r:embed="rId2"/>
          <a:stretch>
            <a:fillRect/>
          </a:stretch>
        </p:blipFill>
        <p:spPr>
          <a:xfrm>
            <a:off x="644371" y="2013504"/>
            <a:ext cx="6915150" cy="1971675"/>
          </a:xfrm>
          <a:prstGeom prst="rect">
            <a:avLst/>
          </a:prstGeom>
        </p:spPr>
      </p:pic>
      <p:pic>
        <p:nvPicPr>
          <p:cNvPr id="6" name="Picture 5">
            <a:extLst>
              <a:ext uri="{FF2B5EF4-FFF2-40B4-BE49-F238E27FC236}">
                <a16:creationId xmlns:a16="http://schemas.microsoft.com/office/drawing/2014/main" id="{AB162040-EE2E-4128-9573-8629574A1973}"/>
              </a:ext>
            </a:extLst>
          </p:cNvPr>
          <p:cNvPicPr>
            <a:picLocks noChangeAspect="1"/>
          </p:cNvPicPr>
          <p:nvPr/>
        </p:nvPicPr>
        <p:blipFill>
          <a:blip r:embed="rId3"/>
          <a:stretch>
            <a:fillRect/>
          </a:stretch>
        </p:blipFill>
        <p:spPr>
          <a:xfrm>
            <a:off x="539596" y="4307995"/>
            <a:ext cx="7019925" cy="1790700"/>
          </a:xfrm>
          <a:prstGeom prst="rect">
            <a:avLst/>
          </a:prstGeom>
        </p:spPr>
      </p:pic>
      <p:pic>
        <p:nvPicPr>
          <p:cNvPr id="8" name="Picture 7">
            <a:extLst>
              <a:ext uri="{FF2B5EF4-FFF2-40B4-BE49-F238E27FC236}">
                <a16:creationId xmlns:a16="http://schemas.microsoft.com/office/drawing/2014/main" id="{3A3C6122-7D9A-440F-BC36-DC04177EE188}"/>
              </a:ext>
            </a:extLst>
          </p:cNvPr>
          <p:cNvPicPr>
            <a:picLocks noChangeAspect="1"/>
          </p:cNvPicPr>
          <p:nvPr/>
        </p:nvPicPr>
        <p:blipFill>
          <a:blip r:embed="rId4"/>
          <a:stretch>
            <a:fillRect/>
          </a:stretch>
        </p:blipFill>
        <p:spPr>
          <a:xfrm>
            <a:off x="8867487" y="2183920"/>
            <a:ext cx="1838325" cy="3914775"/>
          </a:xfrm>
          <a:prstGeom prst="rect">
            <a:avLst/>
          </a:prstGeom>
        </p:spPr>
      </p:pic>
      <p:cxnSp>
        <p:nvCxnSpPr>
          <p:cNvPr id="3" name="Straight Connector 2">
            <a:extLst>
              <a:ext uri="{FF2B5EF4-FFF2-40B4-BE49-F238E27FC236}">
                <a16:creationId xmlns:a16="http://schemas.microsoft.com/office/drawing/2014/main" id="{9BE09934-3724-FF9F-D003-C43CFE74ECB1}"/>
              </a:ext>
            </a:extLst>
          </p:cNvPr>
          <p:cNvCxnSpPr>
            <a:cxnSpLocks/>
          </p:cNvCxnSpPr>
          <p:nvPr/>
        </p:nvCxnSpPr>
        <p:spPr>
          <a:xfrm>
            <a:off x="3896940" y="5112048"/>
            <a:ext cx="79166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9C65AB2-B601-D37C-DC65-A0F5FE70B383}"/>
              </a:ext>
            </a:extLst>
          </p:cNvPr>
          <p:cNvCxnSpPr>
            <a:cxnSpLocks/>
          </p:cNvCxnSpPr>
          <p:nvPr/>
        </p:nvCxnSpPr>
        <p:spPr>
          <a:xfrm>
            <a:off x="5425031" y="5112048"/>
            <a:ext cx="846894" cy="5421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1A73C6F-490F-03AB-6DD0-0F33C55EA074}"/>
              </a:ext>
            </a:extLst>
          </p:cNvPr>
          <p:cNvCxnSpPr>
            <a:cxnSpLocks/>
          </p:cNvCxnSpPr>
          <p:nvPr/>
        </p:nvCxnSpPr>
        <p:spPr>
          <a:xfrm>
            <a:off x="2711492" y="5092614"/>
            <a:ext cx="725179" cy="19434"/>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F959F79-AB8C-192D-244F-F6B69240A194}"/>
              </a:ext>
            </a:extLst>
          </p:cNvPr>
          <p:cNvCxnSpPr>
            <a:cxnSpLocks/>
          </p:cNvCxnSpPr>
          <p:nvPr/>
        </p:nvCxnSpPr>
        <p:spPr>
          <a:xfrm>
            <a:off x="6695372" y="5479240"/>
            <a:ext cx="319119"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A9FCA57-BD26-2959-6D3A-3147B3578AE6}"/>
              </a:ext>
            </a:extLst>
          </p:cNvPr>
          <p:cNvCxnSpPr>
            <a:cxnSpLocks/>
          </p:cNvCxnSpPr>
          <p:nvPr/>
        </p:nvCxnSpPr>
        <p:spPr>
          <a:xfrm>
            <a:off x="5726895" y="5425030"/>
            <a:ext cx="82119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27334A2-0298-C8C2-8D73-8E61484016A9}"/>
              </a:ext>
            </a:extLst>
          </p:cNvPr>
          <p:cNvCxnSpPr>
            <a:cxnSpLocks/>
          </p:cNvCxnSpPr>
          <p:nvPr/>
        </p:nvCxnSpPr>
        <p:spPr>
          <a:xfrm>
            <a:off x="742699" y="5528334"/>
            <a:ext cx="82119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4A34F1F-618C-9812-B970-6C4BAC28193F}"/>
              </a:ext>
            </a:extLst>
          </p:cNvPr>
          <p:cNvCxnSpPr/>
          <p:nvPr/>
        </p:nvCxnSpPr>
        <p:spPr>
          <a:xfrm flipV="1">
            <a:off x="7456349" y="4614958"/>
            <a:ext cx="1166013" cy="864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7902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CCB67-4AC3-41DD-AAB5-6ED910CF0053}"/>
              </a:ext>
            </a:extLst>
          </p:cNvPr>
          <p:cNvSpPr>
            <a:spLocks noGrp="1"/>
          </p:cNvSpPr>
          <p:nvPr>
            <p:ph type="title"/>
          </p:nvPr>
        </p:nvSpPr>
        <p:spPr/>
        <p:txBody>
          <a:bodyPr/>
          <a:lstStyle/>
          <a:p>
            <a:r>
              <a:rPr lang="en-US" dirty="0"/>
              <a:t>Peter Chen’s translation rules</a:t>
            </a:r>
          </a:p>
        </p:txBody>
      </p:sp>
      <p:pic>
        <p:nvPicPr>
          <p:cNvPr id="4" name="Picture 3">
            <a:extLst>
              <a:ext uri="{FF2B5EF4-FFF2-40B4-BE49-F238E27FC236}">
                <a16:creationId xmlns:a16="http://schemas.microsoft.com/office/drawing/2014/main" id="{2C0C66DA-A6C4-4AFE-88B1-F0D852A3C948}"/>
              </a:ext>
            </a:extLst>
          </p:cNvPr>
          <p:cNvPicPr>
            <a:picLocks noChangeAspect="1"/>
          </p:cNvPicPr>
          <p:nvPr/>
        </p:nvPicPr>
        <p:blipFill>
          <a:blip r:embed="rId2"/>
          <a:stretch>
            <a:fillRect/>
          </a:stretch>
        </p:blipFill>
        <p:spPr>
          <a:xfrm>
            <a:off x="1993909" y="1414705"/>
            <a:ext cx="6727304" cy="5149294"/>
          </a:xfrm>
          <a:prstGeom prst="rect">
            <a:avLst/>
          </a:prstGeom>
        </p:spPr>
      </p:pic>
    </p:spTree>
    <p:extLst>
      <p:ext uri="{BB962C8B-B14F-4D97-AF65-F5344CB8AC3E}">
        <p14:creationId xmlns:p14="http://schemas.microsoft.com/office/powerpoint/2010/main" val="33941522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CCB67-4AC3-41DD-AAB5-6ED910CF0053}"/>
              </a:ext>
            </a:extLst>
          </p:cNvPr>
          <p:cNvSpPr>
            <a:spLocks noGrp="1"/>
          </p:cNvSpPr>
          <p:nvPr>
            <p:ph type="title"/>
          </p:nvPr>
        </p:nvSpPr>
        <p:spPr/>
        <p:txBody>
          <a:bodyPr/>
          <a:lstStyle/>
          <a:p>
            <a:r>
              <a:rPr lang="en-US" dirty="0"/>
              <a:t>Peter Chen’s translation rules</a:t>
            </a:r>
          </a:p>
        </p:txBody>
      </p:sp>
      <p:pic>
        <p:nvPicPr>
          <p:cNvPr id="6" name="Picture 5">
            <a:extLst>
              <a:ext uri="{FF2B5EF4-FFF2-40B4-BE49-F238E27FC236}">
                <a16:creationId xmlns:a16="http://schemas.microsoft.com/office/drawing/2014/main" id="{DBFC5BEB-135F-48FE-9D26-4A30BDC6A8B7}"/>
              </a:ext>
            </a:extLst>
          </p:cNvPr>
          <p:cNvPicPr>
            <a:picLocks noChangeAspect="1"/>
          </p:cNvPicPr>
          <p:nvPr/>
        </p:nvPicPr>
        <p:blipFill>
          <a:blip r:embed="rId2"/>
          <a:stretch>
            <a:fillRect/>
          </a:stretch>
        </p:blipFill>
        <p:spPr>
          <a:xfrm>
            <a:off x="487440" y="1973588"/>
            <a:ext cx="4948996" cy="1121311"/>
          </a:xfrm>
          <a:prstGeom prst="rect">
            <a:avLst/>
          </a:prstGeom>
        </p:spPr>
      </p:pic>
      <p:pic>
        <p:nvPicPr>
          <p:cNvPr id="8" name="Picture 7">
            <a:extLst>
              <a:ext uri="{FF2B5EF4-FFF2-40B4-BE49-F238E27FC236}">
                <a16:creationId xmlns:a16="http://schemas.microsoft.com/office/drawing/2014/main" id="{A3B3FA15-C126-4752-8896-7235909FDB5F}"/>
              </a:ext>
            </a:extLst>
          </p:cNvPr>
          <p:cNvPicPr>
            <a:picLocks noChangeAspect="1"/>
          </p:cNvPicPr>
          <p:nvPr/>
        </p:nvPicPr>
        <p:blipFill>
          <a:blip r:embed="rId3"/>
          <a:stretch>
            <a:fillRect/>
          </a:stretch>
        </p:blipFill>
        <p:spPr>
          <a:xfrm>
            <a:off x="1952515" y="3167350"/>
            <a:ext cx="2018845" cy="2797901"/>
          </a:xfrm>
          <a:prstGeom prst="rect">
            <a:avLst/>
          </a:prstGeom>
        </p:spPr>
      </p:pic>
      <p:pic>
        <p:nvPicPr>
          <p:cNvPr id="5" name="Picture 4">
            <a:extLst>
              <a:ext uri="{FF2B5EF4-FFF2-40B4-BE49-F238E27FC236}">
                <a16:creationId xmlns:a16="http://schemas.microsoft.com/office/drawing/2014/main" id="{D9FED0BC-896B-40A2-ACCD-212AF1CDD0ED}"/>
              </a:ext>
            </a:extLst>
          </p:cNvPr>
          <p:cNvPicPr>
            <a:picLocks noChangeAspect="1"/>
          </p:cNvPicPr>
          <p:nvPr/>
        </p:nvPicPr>
        <p:blipFill>
          <a:blip r:embed="rId4"/>
          <a:stretch>
            <a:fillRect/>
          </a:stretch>
        </p:blipFill>
        <p:spPr>
          <a:xfrm>
            <a:off x="5893736" y="2087868"/>
            <a:ext cx="5046013" cy="1128433"/>
          </a:xfrm>
          <a:prstGeom prst="rect">
            <a:avLst/>
          </a:prstGeom>
        </p:spPr>
      </p:pic>
      <p:pic>
        <p:nvPicPr>
          <p:cNvPr id="9" name="Picture 8">
            <a:extLst>
              <a:ext uri="{FF2B5EF4-FFF2-40B4-BE49-F238E27FC236}">
                <a16:creationId xmlns:a16="http://schemas.microsoft.com/office/drawing/2014/main" id="{4BD09F1F-5803-4984-B062-C4BF5D404AB7}"/>
              </a:ext>
            </a:extLst>
          </p:cNvPr>
          <p:cNvPicPr>
            <a:picLocks noChangeAspect="1"/>
          </p:cNvPicPr>
          <p:nvPr/>
        </p:nvPicPr>
        <p:blipFill>
          <a:blip r:embed="rId5"/>
          <a:stretch>
            <a:fillRect/>
          </a:stretch>
        </p:blipFill>
        <p:spPr>
          <a:xfrm>
            <a:off x="6505755" y="3429000"/>
            <a:ext cx="2623503" cy="3011545"/>
          </a:xfrm>
          <a:prstGeom prst="rect">
            <a:avLst/>
          </a:prstGeom>
        </p:spPr>
      </p:pic>
      <p:cxnSp>
        <p:nvCxnSpPr>
          <p:cNvPr id="3" name="Straight Connector 2">
            <a:extLst>
              <a:ext uri="{FF2B5EF4-FFF2-40B4-BE49-F238E27FC236}">
                <a16:creationId xmlns:a16="http://schemas.microsoft.com/office/drawing/2014/main" id="{3DB583CC-DFE3-B209-3F24-3016093DCAEF}"/>
              </a:ext>
            </a:extLst>
          </p:cNvPr>
          <p:cNvCxnSpPr>
            <a:cxnSpLocks/>
          </p:cNvCxnSpPr>
          <p:nvPr/>
        </p:nvCxnSpPr>
        <p:spPr>
          <a:xfrm>
            <a:off x="2961937" y="2454765"/>
            <a:ext cx="37040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F6E5AC-474D-3EEF-4CFB-7A6F94277E19}"/>
              </a:ext>
            </a:extLst>
          </p:cNvPr>
          <p:cNvCxnSpPr>
            <a:cxnSpLocks/>
          </p:cNvCxnSpPr>
          <p:nvPr/>
        </p:nvCxnSpPr>
        <p:spPr>
          <a:xfrm>
            <a:off x="2210444" y="2436353"/>
            <a:ext cx="305690" cy="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12423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AFE66-37DC-42D6-B99C-64FD368A952C}"/>
              </a:ext>
            </a:extLst>
          </p:cNvPr>
          <p:cNvSpPr>
            <a:spLocks noGrp="1"/>
          </p:cNvSpPr>
          <p:nvPr>
            <p:ph type="title"/>
          </p:nvPr>
        </p:nvSpPr>
        <p:spPr/>
        <p:txBody>
          <a:bodyPr/>
          <a:lstStyle/>
          <a:p>
            <a:r>
              <a:rPr lang="en-US" dirty="0"/>
              <a:t>Example of translation rules application</a:t>
            </a:r>
          </a:p>
        </p:txBody>
      </p:sp>
      <p:pic>
        <p:nvPicPr>
          <p:cNvPr id="5" name="Picture 4">
            <a:extLst>
              <a:ext uri="{FF2B5EF4-FFF2-40B4-BE49-F238E27FC236}">
                <a16:creationId xmlns:a16="http://schemas.microsoft.com/office/drawing/2014/main" id="{57A3DE93-801F-43B2-9589-82E4EB9F38C0}"/>
              </a:ext>
            </a:extLst>
          </p:cNvPr>
          <p:cNvPicPr>
            <a:picLocks noChangeAspect="1"/>
          </p:cNvPicPr>
          <p:nvPr/>
        </p:nvPicPr>
        <p:blipFill>
          <a:blip r:embed="rId2"/>
          <a:stretch>
            <a:fillRect/>
          </a:stretch>
        </p:blipFill>
        <p:spPr>
          <a:xfrm>
            <a:off x="650913" y="1345194"/>
            <a:ext cx="8612345" cy="2764098"/>
          </a:xfrm>
          <a:prstGeom prst="rect">
            <a:avLst/>
          </a:prstGeom>
        </p:spPr>
      </p:pic>
      <p:pic>
        <p:nvPicPr>
          <p:cNvPr id="7" name="Picture 6">
            <a:extLst>
              <a:ext uri="{FF2B5EF4-FFF2-40B4-BE49-F238E27FC236}">
                <a16:creationId xmlns:a16="http://schemas.microsoft.com/office/drawing/2014/main" id="{20735250-3C80-4AC2-8338-EBB4113360F7}"/>
              </a:ext>
            </a:extLst>
          </p:cNvPr>
          <p:cNvPicPr>
            <a:picLocks noChangeAspect="1"/>
          </p:cNvPicPr>
          <p:nvPr/>
        </p:nvPicPr>
        <p:blipFill>
          <a:blip r:embed="rId3"/>
          <a:stretch>
            <a:fillRect/>
          </a:stretch>
        </p:blipFill>
        <p:spPr>
          <a:xfrm>
            <a:off x="5756831" y="3957387"/>
            <a:ext cx="5784256" cy="2619681"/>
          </a:xfrm>
          <a:prstGeom prst="rect">
            <a:avLst/>
          </a:prstGeom>
        </p:spPr>
      </p:pic>
      <p:sp>
        <p:nvSpPr>
          <p:cNvPr id="9" name="TextBox 8">
            <a:extLst>
              <a:ext uri="{FF2B5EF4-FFF2-40B4-BE49-F238E27FC236}">
                <a16:creationId xmlns:a16="http://schemas.microsoft.com/office/drawing/2014/main" id="{5347D0B3-3B21-4172-864F-EC0F637FC5A0}"/>
              </a:ext>
            </a:extLst>
          </p:cNvPr>
          <p:cNvSpPr txBox="1"/>
          <p:nvPr/>
        </p:nvSpPr>
        <p:spPr>
          <a:xfrm>
            <a:off x="138947" y="6308209"/>
            <a:ext cx="4719492" cy="369332"/>
          </a:xfrm>
          <a:prstGeom prst="rect">
            <a:avLst/>
          </a:prstGeom>
          <a:noFill/>
        </p:spPr>
        <p:txBody>
          <a:bodyPr wrap="square">
            <a:spAutoFit/>
          </a:bodyPr>
          <a:lstStyle/>
          <a:p>
            <a:r>
              <a:rPr lang="en-US" sz="900" b="0" i="0" dirty="0">
                <a:solidFill>
                  <a:srgbClr val="222222"/>
                </a:solidFill>
                <a:effectLst/>
                <a:latin typeface="Arial" panose="020B0604020202020204" pitchFamily="34" charset="0"/>
              </a:rPr>
              <a:t>Al-</a:t>
            </a:r>
            <a:r>
              <a:rPr lang="en-US" sz="900" b="0" i="0" dirty="0" err="1">
                <a:solidFill>
                  <a:srgbClr val="222222"/>
                </a:solidFill>
                <a:effectLst/>
                <a:latin typeface="Arial" panose="020B0604020202020204" pitchFamily="34" charset="0"/>
              </a:rPr>
              <a:t>Btoush</a:t>
            </a:r>
            <a:r>
              <a:rPr lang="en-US" sz="900" b="0" i="0" dirty="0">
                <a:solidFill>
                  <a:srgbClr val="222222"/>
                </a:solidFill>
                <a:effectLst/>
                <a:latin typeface="Arial" panose="020B0604020202020204" pitchFamily="34" charset="0"/>
              </a:rPr>
              <a:t>, A. A. S. (2015). Extracting Entity Relationship Diagram (ERD) from English Sentences. </a:t>
            </a:r>
            <a:r>
              <a:rPr lang="en-US" sz="900" b="0" i="1" dirty="0">
                <a:solidFill>
                  <a:srgbClr val="222222"/>
                </a:solidFill>
                <a:effectLst/>
                <a:latin typeface="Arial" panose="020B0604020202020204" pitchFamily="34" charset="0"/>
              </a:rPr>
              <a:t>International Journal of Database Theory and Application</a:t>
            </a:r>
            <a:r>
              <a:rPr lang="en-US" sz="900" b="0" i="0" dirty="0">
                <a:solidFill>
                  <a:srgbClr val="222222"/>
                </a:solidFill>
                <a:effectLst/>
                <a:latin typeface="Arial" panose="020B0604020202020204" pitchFamily="34" charset="0"/>
              </a:rPr>
              <a:t>, </a:t>
            </a:r>
            <a:r>
              <a:rPr lang="en-US" sz="900" b="0" i="1" dirty="0">
                <a:solidFill>
                  <a:srgbClr val="222222"/>
                </a:solidFill>
                <a:effectLst/>
                <a:latin typeface="Arial" panose="020B0604020202020204" pitchFamily="34" charset="0"/>
              </a:rPr>
              <a:t>8</a:t>
            </a:r>
            <a:r>
              <a:rPr lang="en-US" sz="900" b="0" i="0" dirty="0">
                <a:solidFill>
                  <a:srgbClr val="222222"/>
                </a:solidFill>
                <a:effectLst/>
                <a:latin typeface="Arial" panose="020B0604020202020204" pitchFamily="34" charset="0"/>
              </a:rPr>
              <a:t>(2), 235-244.</a:t>
            </a:r>
            <a:endParaRPr lang="en-US" sz="900" dirty="0"/>
          </a:p>
        </p:txBody>
      </p:sp>
      <p:sp>
        <p:nvSpPr>
          <p:cNvPr id="4" name="Arrow: Right 3">
            <a:extLst>
              <a:ext uri="{FF2B5EF4-FFF2-40B4-BE49-F238E27FC236}">
                <a16:creationId xmlns:a16="http://schemas.microsoft.com/office/drawing/2014/main" id="{7B34B94A-136A-45F0-26E7-C0D7EB3DD158}"/>
              </a:ext>
            </a:extLst>
          </p:cNvPr>
          <p:cNvSpPr/>
          <p:nvPr/>
        </p:nvSpPr>
        <p:spPr>
          <a:xfrm>
            <a:off x="398898" y="2727243"/>
            <a:ext cx="439301" cy="7065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9620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C9A19-A753-451F-9165-5A48122DABD1}"/>
              </a:ext>
            </a:extLst>
          </p:cNvPr>
          <p:cNvSpPr>
            <a:spLocks noGrp="1"/>
          </p:cNvSpPr>
          <p:nvPr>
            <p:ph type="title"/>
          </p:nvPr>
        </p:nvSpPr>
        <p:spPr/>
        <p:txBody>
          <a:bodyPr/>
          <a:lstStyle/>
          <a:p>
            <a:r>
              <a:rPr lang="en-US" dirty="0"/>
              <a:t>Example of translation rules application</a:t>
            </a:r>
          </a:p>
        </p:txBody>
      </p:sp>
      <p:pic>
        <p:nvPicPr>
          <p:cNvPr id="4" name="Picture 3">
            <a:extLst>
              <a:ext uri="{FF2B5EF4-FFF2-40B4-BE49-F238E27FC236}">
                <a16:creationId xmlns:a16="http://schemas.microsoft.com/office/drawing/2014/main" id="{5004E167-803F-4D02-B156-D29062E97488}"/>
              </a:ext>
            </a:extLst>
          </p:cNvPr>
          <p:cNvPicPr>
            <a:picLocks noChangeAspect="1"/>
          </p:cNvPicPr>
          <p:nvPr/>
        </p:nvPicPr>
        <p:blipFill>
          <a:blip r:embed="rId2"/>
          <a:stretch>
            <a:fillRect/>
          </a:stretch>
        </p:blipFill>
        <p:spPr>
          <a:xfrm>
            <a:off x="261329" y="1465580"/>
            <a:ext cx="5590295" cy="2554098"/>
          </a:xfrm>
          <a:prstGeom prst="rect">
            <a:avLst/>
          </a:prstGeom>
        </p:spPr>
      </p:pic>
      <p:pic>
        <p:nvPicPr>
          <p:cNvPr id="6" name="Picture 5">
            <a:extLst>
              <a:ext uri="{FF2B5EF4-FFF2-40B4-BE49-F238E27FC236}">
                <a16:creationId xmlns:a16="http://schemas.microsoft.com/office/drawing/2014/main" id="{996027DC-80DC-4FEA-9A49-22966746F1CE}"/>
              </a:ext>
            </a:extLst>
          </p:cNvPr>
          <p:cNvPicPr>
            <a:picLocks noChangeAspect="1"/>
          </p:cNvPicPr>
          <p:nvPr/>
        </p:nvPicPr>
        <p:blipFill>
          <a:blip r:embed="rId3"/>
          <a:stretch>
            <a:fillRect/>
          </a:stretch>
        </p:blipFill>
        <p:spPr>
          <a:xfrm>
            <a:off x="6275340" y="2045036"/>
            <a:ext cx="5410955" cy="4525006"/>
          </a:xfrm>
          <a:prstGeom prst="rect">
            <a:avLst/>
          </a:prstGeom>
        </p:spPr>
      </p:pic>
    </p:spTree>
    <p:extLst>
      <p:ext uri="{BB962C8B-B14F-4D97-AF65-F5344CB8AC3E}">
        <p14:creationId xmlns:p14="http://schemas.microsoft.com/office/powerpoint/2010/main" val="20202879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99EAE57-4EC3-4B93-9353-2DBFD8EE293D}"/>
              </a:ext>
            </a:extLst>
          </p:cNvPr>
          <p:cNvSpPr>
            <a:spLocks noGrp="1"/>
          </p:cNvSpPr>
          <p:nvPr>
            <p:ph type="title"/>
          </p:nvPr>
        </p:nvSpPr>
        <p:spPr/>
        <p:txBody>
          <a:bodyPr/>
          <a:lstStyle/>
          <a:p>
            <a:r>
              <a:rPr lang="en-US" dirty="0"/>
              <a:t>Example of Entity properties and notation</a:t>
            </a:r>
          </a:p>
        </p:txBody>
      </p:sp>
      <p:sp>
        <p:nvSpPr>
          <p:cNvPr id="10" name="Content Placeholder 9">
            <a:extLst>
              <a:ext uri="{FF2B5EF4-FFF2-40B4-BE49-F238E27FC236}">
                <a16:creationId xmlns:a16="http://schemas.microsoft.com/office/drawing/2014/main" id="{16711D44-4CB0-4480-A906-A53F3A93ACBE}"/>
              </a:ext>
            </a:extLst>
          </p:cNvPr>
          <p:cNvSpPr>
            <a:spLocks noGrp="1"/>
          </p:cNvSpPr>
          <p:nvPr>
            <p:ph sz="half" idx="1"/>
          </p:nvPr>
        </p:nvSpPr>
        <p:spPr/>
        <p:txBody>
          <a:bodyPr/>
          <a:lstStyle/>
          <a:p>
            <a:r>
              <a:rPr lang="en-US" dirty="0"/>
              <a:t>Student entity &lt;=&gt; Student table</a:t>
            </a:r>
          </a:p>
          <a:p>
            <a:endParaRPr lang="en-US" dirty="0"/>
          </a:p>
          <a:p>
            <a:r>
              <a:rPr lang="en-US" dirty="0"/>
              <a:t>Notation:</a:t>
            </a:r>
          </a:p>
          <a:p>
            <a:pPr lvl="1"/>
            <a:r>
              <a:rPr lang="en-US" dirty="0"/>
              <a:t>P </a:t>
            </a:r>
            <a:r>
              <a:rPr lang="en-US" dirty="0">
                <a:sym typeface="Wingdings" panose="05000000000000000000" pitchFamily="2" charset="2"/>
              </a:rPr>
              <a:t> Primary key</a:t>
            </a:r>
          </a:p>
          <a:p>
            <a:pPr lvl="1"/>
            <a:r>
              <a:rPr lang="en-US" dirty="0">
                <a:sym typeface="Wingdings" panose="05000000000000000000" pitchFamily="2" charset="2"/>
              </a:rPr>
              <a:t>*  Not null</a:t>
            </a:r>
          </a:p>
          <a:p>
            <a:pPr lvl="1"/>
            <a:r>
              <a:rPr lang="en-US" dirty="0">
                <a:sym typeface="Wingdings" panose="05000000000000000000" pitchFamily="2" charset="2"/>
              </a:rPr>
              <a:t>U Unique attribute</a:t>
            </a:r>
          </a:p>
          <a:p>
            <a:pPr lvl="1"/>
            <a:endParaRPr lang="en-US" dirty="0">
              <a:sym typeface="Wingdings" panose="05000000000000000000" pitchFamily="2" charset="2"/>
            </a:endParaRPr>
          </a:p>
        </p:txBody>
      </p:sp>
      <p:pic>
        <p:nvPicPr>
          <p:cNvPr id="12" name="Content Placeholder 11">
            <a:extLst>
              <a:ext uri="{FF2B5EF4-FFF2-40B4-BE49-F238E27FC236}">
                <a16:creationId xmlns:a16="http://schemas.microsoft.com/office/drawing/2014/main" id="{E9375792-38E8-4154-A7FD-A932C4D8C54C}"/>
              </a:ext>
            </a:extLst>
          </p:cNvPr>
          <p:cNvPicPr>
            <a:picLocks noGrp="1" noChangeAspect="1"/>
          </p:cNvPicPr>
          <p:nvPr>
            <p:ph sz="half" idx="2"/>
          </p:nvPr>
        </p:nvPicPr>
        <p:blipFill>
          <a:blip r:embed="rId2"/>
          <a:stretch>
            <a:fillRect/>
          </a:stretch>
        </p:blipFill>
        <p:spPr>
          <a:xfrm>
            <a:off x="6939081" y="1991322"/>
            <a:ext cx="3177538" cy="3022536"/>
          </a:xfrm>
          <a:prstGeom prst="rect">
            <a:avLst/>
          </a:prstGeom>
        </p:spPr>
      </p:pic>
    </p:spTree>
    <p:extLst>
      <p:ext uri="{BB962C8B-B14F-4D97-AF65-F5344CB8AC3E}">
        <p14:creationId xmlns:p14="http://schemas.microsoft.com/office/powerpoint/2010/main" val="34225124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various types of relationships</a:t>
            </a:r>
          </a:p>
        </p:txBody>
      </p:sp>
      <p:sp>
        <p:nvSpPr>
          <p:cNvPr id="102402"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pt-PT"/>
          </a:p>
        </p:txBody>
      </p:sp>
      <p:sp>
        <p:nvSpPr>
          <p:cNvPr id="102404"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pt-PT"/>
          </a:p>
        </p:txBody>
      </p:sp>
      <p:sp>
        <p:nvSpPr>
          <p:cNvPr id="7" name="Rectangle 6"/>
          <p:cNvSpPr/>
          <p:nvPr/>
        </p:nvSpPr>
        <p:spPr>
          <a:xfrm>
            <a:off x="6960096" y="5085185"/>
            <a:ext cx="3168352" cy="246221"/>
          </a:xfrm>
          <a:prstGeom prst="rect">
            <a:avLst/>
          </a:prstGeom>
        </p:spPr>
        <p:txBody>
          <a:bodyPr wrap="square">
            <a:spAutoFit/>
          </a:bodyPr>
          <a:lstStyle/>
          <a:p>
            <a:r>
              <a:rPr lang="pt-PT" sz="1000" dirty="0"/>
              <a:t>http://old.diglib.org/pubs/dlf102/dlfermi0408appc.pdf</a:t>
            </a:r>
          </a:p>
        </p:txBody>
      </p:sp>
      <p:pic>
        <p:nvPicPr>
          <p:cNvPr id="3" name="Picture 4"/>
          <p:cNvPicPr>
            <a:picLocks noChangeAspect="1" noChangeArrowheads="1"/>
          </p:cNvPicPr>
          <p:nvPr/>
        </p:nvPicPr>
        <p:blipFill>
          <a:blip r:embed="rId3" cstate="print"/>
          <a:srcRect/>
          <a:stretch>
            <a:fillRect/>
          </a:stretch>
        </p:blipFill>
        <p:spPr bwMode="auto">
          <a:xfrm>
            <a:off x="2123558" y="1916833"/>
            <a:ext cx="7944883" cy="3168352"/>
          </a:xfrm>
          <a:prstGeom prst="rect">
            <a:avLst/>
          </a:prstGeom>
          <a:noFill/>
          <a:ln w="9525">
            <a:noFill/>
            <a:miter lim="800000"/>
            <a:headEnd/>
            <a:tailEnd/>
          </a:ln>
        </p:spPr>
      </p:pic>
      <p:sp>
        <p:nvSpPr>
          <p:cNvPr id="4" name="TextBox 3"/>
          <p:cNvSpPr txBox="1"/>
          <p:nvPr/>
        </p:nvSpPr>
        <p:spPr>
          <a:xfrm>
            <a:off x="9450692" y="3068960"/>
            <a:ext cx="317716" cy="369332"/>
          </a:xfrm>
          <a:prstGeom prst="rect">
            <a:avLst/>
          </a:prstGeom>
          <a:solidFill>
            <a:schemeClr val="bg1"/>
          </a:solidFill>
        </p:spPr>
        <p:txBody>
          <a:bodyPr wrap="none" rtlCol="0">
            <a:spAutoFit/>
          </a:bodyPr>
          <a:lstStyle/>
          <a:p>
            <a:r>
              <a:rPr lang="pt-PT" dirty="0"/>
              <a:t>A</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pt-PT" dirty="0"/>
              <a:t>Definir as cardinalidades dos relacionamentos</a:t>
            </a:r>
          </a:p>
        </p:txBody>
      </p:sp>
      <p:sp>
        <p:nvSpPr>
          <p:cNvPr id="5" name="Content Placeholder 4"/>
          <p:cNvSpPr>
            <a:spLocks noGrp="1"/>
          </p:cNvSpPr>
          <p:nvPr>
            <p:ph sz="half" idx="1"/>
          </p:nvPr>
        </p:nvSpPr>
        <p:spPr/>
        <p:txBody>
          <a:bodyPr>
            <a:normAutofit/>
          </a:bodyPr>
          <a:lstStyle/>
          <a:p>
            <a:r>
              <a:rPr lang="pt-PT" dirty="0"/>
              <a:t>Modelar as restrições impostas às entidades, ou seja, à informação que vai ser colocada na BD correspondente.</a:t>
            </a:r>
          </a:p>
          <a:p>
            <a:endParaRPr lang="pt-PT" dirty="0"/>
          </a:p>
          <a:p>
            <a:r>
              <a:rPr lang="pt-PT" dirty="0"/>
              <a:t>Decomposição dos relacionamentos um-para-um com uma entidade adicional.</a:t>
            </a:r>
          </a:p>
          <a:p>
            <a:endParaRPr lang="pt-PT" dirty="0"/>
          </a:p>
        </p:txBody>
      </p:sp>
      <p:sp>
        <p:nvSpPr>
          <p:cNvPr id="6" name="Content Placeholder 5"/>
          <p:cNvSpPr>
            <a:spLocks noGrp="1"/>
          </p:cNvSpPr>
          <p:nvPr>
            <p:ph sz="half" idx="2"/>
          </p:nvPr>
        </p:nvSpPr>
        <p:spPr>
          <a:ln>
            <a:solidFill>
              <a:srgbClr val="C00000"/>
            </a:solidFill>
          </a:ln>
        </p:spPr>
        <p:txBody>
          <a:bodyPr>
            <a:normAutofit/>
          </a:bodyPr>
          <a:lstStyle/>
          <a:p>
            <a:r>
              <a:rPr lang="pt-PT" dirty="0"/>
              <a:t>“Cada produto </a:t>
            </a:r>
            <a:r>
              <a:rPr lang="pt-PT" dirty="0">
                <a:highlight>
                  <a:srgbClr val="00FF00"/>
                </a:highlight>
              </a:rPr>
              <a:t>gasta</a:t>
            </a:r>
            <a:r>
              <a:rPr lang="pt-PT" dirty="0"/>
              <a:t> um ou mais componentes”</a:t>
            </a:r>
          </a:p>
          <a:p>
            <a:r>
              <a:rPr lang="pt-PT" dirty="0"/>
              <a:t>“um produto pode ser </a:t>
            </a:r>
            <a:r>
              <a:rPr lang="pt-PT" dirty="0">
                <a:highlight>
                  <a:srgbClr val="00FF00"/>
                </a:highlight>
              </a:rPr>
              <a:t>vendido</a:t>
            </a:r>
            <a:r>
              <a:rPr lang="pt-PT" dirty="0"/>
              <a:t> a diversos clientes”.</a:t>
            </a:r>
          </a:p>
          <a:p>
            <a:r>
              <a:rPr lang="pt-PT" dirty="0"/>
              <a:t>“Um componente pode ser </a:t>
            </a:r>
            <a:r>
              <a:rPr lang="pt-PT" dirty="0">
                <a:highlight>
                  <a:srgbClr val="00FF00"/>
                </a:highlight>
              </a:rPr>
              <a:t>fornecido</a:t>
            </a:r>
            <a:r>
              <a:rPr lang="pt-PT" dirty="0"/>
              <a:t> por mais que um fornecedor diferente.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73680-CB6E-47D0-8D2C-575C6D7951B9}"/>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AA862FC1-6A99-4465-A2D0-0100674878B0}"/>
              </a:ext>
            </a:extLst>
          </p:cNvPr>
          <p:cNvSpPr>
            <a:spLocks noGrp="1"/>
          </p:cNvSpPr>
          <p:nvPr>
            <p:ph sz="half" idx="1"/>
          </p:nvPr>
        </p:nvSpPr>
        <p:spPr>
          <a:xfrm>
            <a:off x="838200" y="1825625"/>
            <a:ext cx="4200205" cy="3801924"/>
          </a:xfrm>
        </p:spPr>
        <p:txBody>
          <a:bodyPr>
            <a:normAutofit fontScale="85000" lnSpcReduction="20000"/>
          </a:bodyPr>
          <a:lstStyle/>
          <a:p>
            <a:r>
              <a:rPr lang="en-US" dirty="0"/>
              <a:t>Many databases may contain huge amounts of tables.</a:t>
            </a:r>
          </a:p>
          <a:p>
            <a:r>
              <a:rPr lang="en-US" dirty="0"/>
              <a:t>And these tables hold data that are inter-related among them.</a:t>
            </a:r>
          </a:p>
          <a:p>
            <a:r>
              <a:rPr lang="en-US" dirty="0"/>
              <a:t>Just looking at the tables, we cannot perceive the interactions/relations in the data… </a:t>
            </a:r>
          </a:p>
          <a:p>
            <a:r>
              <a:rPr lang="en-US" dirty="0"/>
              <a:t>It must have a to perceive its </a:t>
            </a:r>
            <a:r>
              <a:rPr lang="en-US" b="1" dirty="0"/>
              <a:t>structure</a:t>
            </a:r>
            <a:r>
              <a:rPr lang="en-US" dirty="0"/>
              <a:t> in a  clear and eloquent way …</a:t>
            </a:r>
          </a:p>
          <a:p>
            <a:endParaRPr lang="en-US" dirty="0"/>
          </a:p>
        </p:txBody>
      </p:sp>
      <p:pic>
        <p:nvPicPr>
          <p:cNvPr id="1026" name="Picture 2">
            <a:extLst>
              <a:ext uri="{FF2B5EF4-FFF2-40B4-BE49-F238E27FC236}">
                <a16:creationId xmlns:a16="http://schemas.microsoft.com/office/drawing/2014/main" id="{61945F9C-A8A8-45F6-8C24-0714DED3893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464175" y="764456"/>
            <a:ext cx="5339399" cy="412453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F07C737-568E-4738-99F0-F13409460C84}"/>
              </a:ext>
            </a:extLst>
          </p:cNvPr>
          <p:cNvSpPr txBox="1"/>
          <p:nvPr/>
        </p:nvSpPr>
        <p:spPr>
          <a:xfrm>
            <a:off x="5627509" y="5292546"/>
            <a:ext cx="6096000" cy="1200329"/>
          </a:xfrm>
          <a:prstGeom prst="rect">
            <a:avLst/>
          </a:prstGeom>
          <a:noFill/>
          <a:ln>
            <a:solidFill>
              <a:srgbClr val="FF0000"/>
            </a:solidFill>
          </a:ln>
        </p:spPr>
        <p:txBody>
          <a:bodyPr wrap="square">
            <a:spAutoFit/>
          </a:bodyPr>
          <a:lstStyle/>
          <a:p>
            <a:r>
              <a:rPr lang="en-US" b="1" dirty="0"/>
              <a:t>Maximum Number of Tables in MySQL</a:t>
            </a:r>
          </a:p>
          <a:p>
            <a:r>
              <a:rPr lang="en-US" dirty="0"/>
              <a:t>… I also have a use case where a large number of tables is needed. At the moment one of our </a:t>
            </a:r>
            <a:r>
              <a:rPr lang="en-US" b="1" dirty="0">
                <a:highlight>
                  <a:srgbClr val="FFFF00"/>
                </a:highlight>
              </a:rPr>
              <a:t>databases has close to 100.000</a:t>
            </a:r>
            <a:r>
              <a:rPr lang="en-US" dirty="0"/>
              <a:t> tables with excellent performance.</a:t>
            </a:r>
          </a:p>
        </p:txBody>
      </p:sp>
      <p:sp>
        <p:nvSpPr>
          <p:cNvPr id="10" name="TextBox 9">
            <a:extLst>
              <a:ext uri="{FF2B5EF4-FFF2-40B4-BE49-F238E27FC236}">
                <a16:creationId xmlns:a16="http://schemas.microsoft.com/office/drawing/2014/main" id="{2D05E19B-299E-416E-93F6-2C61D97D5026}"/>
              </a:ext>
            </a:extLst>
          </p:cNvPr>
          <p:cNvSpPr txBox="1"/>
          <p:nvPr/>
        </p:nvSpPr>
        <p:spPr>
          <a:xfrm>
            <a:off x="540488" y="6469956"/>
            <a:ext cx="7232797" cy="230832"/>
          </a:xfrm>
          <a:prstGeom prst="rect">
            <a:avLst/>
          </a:prstGeom>
          <a:noFill/>
        </p:spPr>
        <p:txBody>
          <a:bodyPr wrap="square">
            <a:spAutoFit/>
          </a:bodyPr>
          <a:lstStyle/>
          <a:p>
            <a:r>
              <a:rPr lang="en-US" sz="900" dirty="0"/>
              <a:t>https://stackoverflow.com/questions/2137516/maximum-number-of-tables-in-mysql</a:t>
            </a:r>
          </a:p>
        </p:txBody>
      </p:sp>
    </p:spTree>
    <p:extLst>
      <p:ext uri="{BB962C8B-B14F-4D97-AF65-F5344CB8AC3E}">
        <p14:creationId xmlns:p14="http://schemas.microsoft.com/office/powerpoint/2010/main" val="11170170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Cardinality and participation (in the relationship)</a:t>
            </a:r>
            <a:endParaRPr lang="pt-PT" dirty="0"/>
          </a:p>
        </p:txBody>
      </p:sp>
      <p:pic>
        <p:nvPicPr>
          <p:cNvPr id="104452" name="Picture 4"/>
          <p:cNvPicPr>
            <a:picLocks noChangeAspect="1" noChangeArrowheads="1"/>
          </p:cNvPicPr>
          <p:nvPr/>
        </p:nvPicPr>
        <p:blipFill>
          <a:blip r:embed="rId3" cstate="print"/>
          <a:srcRect/>
          <a:stretch>
            <a:fillRect/>
          </a:stretch>
        </p:blipFill>
        <p:spPr bwMode="auto">
          <a:xfrm>
            <a:off x="2567608" y="2996952"/>
            <a:ext cx="6305550" cy="1485900"/>
          </a:xfrm>
          <a:prstGeom prst="rect">
            <a:avLst/>
          </a:prstGeom>
          <a:noFill/>
          <a:ln w="9525">
            <a:noFill/>
            <a:miter lim="800000"/>
            <a:headEnd/>
            <a:tailEnd/>
          </a:ln>
        </p:spPr>
      </p:pic>
      <p:sp>
        <p:nvSpPr>
          <p:cNvPr id="9" name="TextBox 8"/>
          <p:cNvSpPr txBox="1"/>
          <p:nvPr/>
        </p:nvSpPr>
        <p:spPr>
          <a:xfrm>
            <a:off x="3213801" y="1852952"/>
            <a:ext cx="1944216" cy="307777"/>
          </a:xfrm>
          <a:prstGeom prst="rect">
            <a:avLst/>
          </a:prstGeom>
          <a:noFill/>
        </p:spPr>
        <p:txBody>
          <a:bodyPr wrap="square" rtlCol="0">
            <a:spAutoFit/>
          </a:bodyPr>
          <a:lstStyle/>
          <a:p>
            <a:r>
              <a:rPr lang="pt-PT" sz="1400" dirty="0" err="1"/>
              <a:t>Cardinality</a:t>
            </a:r>
            <a:r>
              <a:rPr lang="pt-PT" sz="1400" dirty="0"/>
              <a:t> : 1</a:t>
            </a:r>
          </a:p>
        </p:txBody>
      </p:sp>
      <p:cxnSp>
        <p:nvCxnSpPr>
          <p:cNvPr id="14" name="Straight Connector 13"/>
          <p:cNvCxnSpPr>
            <a:cxnSpLocks/>
            <a:stCxn id="9" idx="2"/>
          </p:cNvCxnSpPr>
          <p:nvPr/>
        </p:nvCxnSpPr>
        <p:spPr>
          <a:xfrm>
            <a:off x="4185909" y="2160729"/>
            <a:ext cx="613947" cy="1484295"/>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855640" y="5157193"/>
            <a:ext cx="2232248" cy="307777"/>
          </a:xfrm>
          <a:prstGeom prst="rect">
            <a:avLst/>
          </a:prstGeom>
          <a:noFill/>
        </p:spPr>
        <p:txBody>
          <a:bodyPr wrap="square" rtlCol="0">
            <a:spAutoFit/>
          </a:bodyPr>
          <a:lstStyle/>
          <a:p>
            <a:r>
              <a:rPr lang="pt-PT" sz="1400" dirty="0"/>
              <a:t>Participação: </a:t>
            </a:r>
            <a:r>
              <a:rPr lang="pt-PT" sz="1400" b="1" dirty="0" err="1"/>
              <a:t>mandatory</a:t>
            </a:r>
            <a:endParaRPr lang="pt-PT" sz="1400" b="1" dirty="0"/>
          </a:p>
        </p:txBody>
      </p:sp>
      <p:cxnSp>
        <p:nvCxnSpPr>
          <p:cNvPr id="17" name="Straight Connector 16"/>
          <p:cNvCxnSpPr/>
          <p:nvPr/>
        </p:nvCxnSpPr>
        <p:spPr>
          <a:xfrm flipH="1">
            <a:off x="4223792" y="3861048"/>
            <a:ext cx="648072" cy="122413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627948" y="1896839"/>
            <a:ext cx="1944216" cy="307777"/>
          </a:xfrm>
          <a:prstGeom prst="rect">
            <a:avLst/>
          </a:prstGeom>
          <a:noFill/>
        </p:spPr>
        <p:txBody>
          <a:bodyPr wrap="square" rtlCol="0">
            <a:spAutoFit/>
          </a:bodyPr>
          <a:lstStyle/>
          <a:p>
            <a:r>
              <a:rPr lang="pt-PT" sz="1400" dirty="0" err="1"/>
              <a:t>Cardinality</a:t>
            </a:r>
            <a:r>
              <a:rPr lang="pt-PT" sz="1400" dirty="0"/>
              <a:t> : </a:t>
            </a:r>
            <a:r>
              <a:rPr lang="pt-PT" sz="1400" dirty="0" err="1"/>
              <a:t>many</a:t>
            </a:r>
            <a:endParaRPr lang="pt-PT" sz="1400" dirty="0"/>
          </a:p>
        </p:txBody>
      </p:sp>
      <p:cxnSp>
        <p:nvCxnSpPr>
          <p:cNvPr id="19" name="Straight Connector 18"/>
          <p:cNvCxnSpPr/>
          <p:nvPr/>
        </p:nvCxnSpPr>
        <p:spPr>
          <a:xfrm>
            <a:off x="6600056" y="2276872"/>
            <a:ext cx="72008" cy="136815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663952" y="5301208"/>
            <a:ext cx="2232248" cy="307777"/>
          </a:xfrm>
          <a:prstGeom prst="rect">
            <a:avLst/>
          </a:prstGeom>
          <a:noFill/>
        </p:spPr>
        <p:txBody>
          <a:bodyPr wrap="square" rtlCol="0">
            <a:spAutoFit/>
          </a:bodyPr>
          <a:lstStyle/>
          <a:p>
            <a:r>
              <a:rPr lang="pt-PT" sz="1400" dirty="0"/>
              <a:t>Participação: </a:t>
            </a:r>
            <a:r>
              <a:rPr lang="pt-PT" sz="1400" b="1" dirty="0"/>
              <a:t>opcional</a:t>
            </a:r>
          </a:p>
        </p:txBody>
      </p:sp>
      <p:cxnSp>
        <p:nvCxnSpPr>
          <p:cNvPr id="24" name="Straight Connector 23"/>
          <p:cNvCxnSpPr/>
          <p:nvPr/>
        </p:nvCxnSpPr>
        <p:spPr>
          <a:xfrm>
            <a:off x="6528048" y="3933056"/>
            <a:ext cx="144016" cy="129614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5231905" y="3356992"/>
            <a:ext cx="1008289" cy="369332"/>
          </a:xfrm>
          <a:prstGeom prst="rect">
            <a:avLst/>
          </a:prstGeom>
          <a:noFill/>
        </p:spPr>
        <p:txBody>
          <a:bodyPr wrap="none" rtlCol="0">
            <a:spAutoFit/>
          </a:bodyPr>
          <a:lstStyle/>
          <a:p>
            <a:r>
              <a:rPr lang="pt-PT" dirty="0"/>
              <a:t>inscrição</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PT" dirty="0" err="1"/>
              <a:t>Another</a:t>
            </a:r>
            <a:r>
              <a:rPr lang="pt-PT" dirty="0"/>
              <a:t> </a:t>
            </a:r>
            <a:r>
              <a:rPr lang="pt-PT" dirty="0" err="1"/>
              <a:t>example</a:t>
            </a:r>
            <a:endParaRPr lang="pt-PT" dirty="0"/>
          </a:p>
        </p:txBody>
      </p:sp>
      <p:sp>
        <p:nvSpPr>
          <p:cNvPr id="102402"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pt-PT"/>
          </a:p>
        </p:txBody>
      </p:sp>
      <p:sp>
        <p:nvSpPr>
          <p:cNvPr id="102404"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pt-PT"/>
          </a:p>
        </p:txBody>
      </p:sp>
      <p:sp>
        <p:nvSpPr>
          <p:cNvPr id="8" name="Rectangle 7"/>
          <p:cNvSpPr/>
          <p:nvPr/>
        </p:nvSpPr>
        <p:spPr>
          <a:xfrm>
            <a:off x="6384032" y="5589241"/>
            <a:ext cx="3168352" cy="246221"/>
          </a:xfrm>
          <a:prstGeom prst="rect">
            <a:avLst/>
          </a:prstGeom>
        </p:spPr>
        <p:txBody>
          <a:bodyPr wrap="square">
            <a:spAutoFit/>
          </a:bodyPr>
          <a:lstStyle/>
          <a:p>
            <a:r>
              <a:rPr lang="pt-PT" sz="1000" dirty="0"/>
              <a:t>http://old.diglib.org/pubs/dlf102/dlfermi0408appc.pdf</a:t>
            </a:r>
          </a:p>
        </p:txBody>
      </p:sp>
      <p:pic>
        <p:nvPicPr>
          <p:cNvPr id="221186" name="Picture 2"/>
          <p:cNvPicPr>
            <a:picLocks noChangeAspect="1" noChangeArrowheads="1"/>
          </p:cNvPicPr>
          <p:nvPr/>
        </p:nvPicPr>
        <p:blipFill>
          <a:blip r:embed="rId3" cstate="print"/>
          <a:srcRect/>
          <a:stretch>
            <a:fillRect/>
          </a:stretch>
        </p:blipFill>
        <p:spPr bwMode="auto">
          <a:xfrm>
            <a:off x="2351585" y="1556792"/>
            <a:ext cx="7865099" cy="3960440"/>
          </a:xfrm>
          <a:prstGeom prst="rect">
            <a:avLst/>
          </a:prstGeom>
          <a:noFill/>
          <a:ln w="9525">
            <a:noFill/>
            <a:miter lim="800000"/>
            <a:headEnd/>
            <a:tailEnd/>
          </a:ln>
        </p:spPr>
      </p:pic>
      <p:sp>
        <p:nvSpPr>
          <p:cNvPr id="3" name="TextBox 2"/>
          <p:cNvSpPr txBox="1"/>
          <p:nvPr/>
        </p:nvSpPr>
        <p:spPr>
          <a:xfrm>
            <a:off x="7536160" y="1772816"/>
            <a:ext cx="1532022" cy="369332"/>
          </a:xfrm>
          <a:prstGeom prst="rect">
            <a:avLst/>
          </a:prstGeom>
          <a:noFill/>
        </p:spPr>
        <p:txBody>
          <a:bodyPr wrap="none" rtlCol="0">
            <a:spAutoFit/>
          </a:bodyPr>
          <a:lstStyle/>
          <a:p>
            <a:r>
              <a:rPr lang="pt-PT" dirty="0">
                <a:highlight>
                  <a:srgbClr val="FFFF00"/>
                </a:highlight>
              </a:rPr>
              <a:t>Entidade fraca</a:t>
            </a:r>
            <a:endParaRPr lang="en-US" dirty="0">
              <a:highlight>
                <a:srgbClr val="FFFF00"/>
              </a:highlight>
            </a:endParaRPr>
          </a:p>
        </p:txBody>
      </p:sp>
      <p:sp>
        <p:nvSpPr>
          <p:cNvPr id="9" name="TextBox 8"/>
          <p:cNvSpPr txBox="1"/>
          <p:nvPr/>
        </p:nvSpPr>
        <p:spPr>
          <a:xfrm>
            <a:off x="7296394" y="4931876"/>
            <a:ext cx="1526508" cy="369332"/>
          </a:xfrm>
          <a:prstGeom prst="rect">
            <a:avLst/>
          </a:prstGeom>
          <a:noFill/>
        </p:spPr>
        <p:txBody>
          <a:bodyPr wrap="none" rtlCol="0">
            <a:spAutoFit/>
          </a:bodyPr>
          <a:lstStyle/>
          <a:p>
            <a:r>
              <a:rPr lang="pt-PT" dirty="0">
                <a:highlight>
                  <a:srgbClr val="FFFF00"/>
                </a:highlight>
              </a:rPr>
              <a:t>Entidade forte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C018A-A616-4F39-B6F6-E4A657934B99}"/>
              </a:ext>
            </a:extLst>
          </p:cNvPr>
          <p:cNvSpPr>
            <a:spLocks noGrp="1"/>
          </p:cNvSpPr>
          <p:nvPr>
            <p:ph type="title"/>
          </p:nvPr>
        </p:nvSpPr>
        <p:spPr/>
        <p:txBody>
          <a:bodyPr/>
          <a:lstStyle/>
          <a:p>
            <a:r>
              <a:rPr lang="en-US" dirty="0"/>
              <a:t>1 – N Relationships</a:t>
            </a:r>
          </a:p>
        </p:txBody>
      </p:sp>
      <p:sp>
        <p:nvSpPr>
          <p:cNvPr id="3" name="Content Placeholder 2">
            <a:extLst>
              <a:ext uri="{FF2B5EF4-FFF2-40B4-BE49-F238E27FC236}">
                <a16:creationId xmlns:a16="http://schemas.microsoft.com/office/drawing/2014/main" id="{500A0D34-BD5A-4E76-92FA-1D71FB2E45BA}"/>
              </a:ext>
            </a:extLst>
          </p:cNvPr>
          <p:cNvSpPr>
            <a:spLocks noGrp="1"/>
          </p:cNvSpPr>
          <p:nvPr>
            <p:ph sz="half" idx="1"/>
          </p:nvPr>
        </p:nvSpPr>
        <p:spPr>
          <a:xfrm>
            <a:off x="838200" y="1825625"/>
            <a:ext cx="3850758" cy="4351338"/>
          </a:xfrm>
        </p:spPr>
        <p:txBody>
          <a:bodyPr/>
          <a:lstStyle/>
          <a:p>
            <a:r>
              <a:rPr lang="en-US" dirty="0"/>
              <a:t>1 to N relationship</a:t>
            </a:r>
          </a:p>
          <a:p>
            <a:r>
              <a:rPr lang="en-US" dirty="0"/>
              <a:t>A student can subscribe to 0 or many units </a:t>
            </a:r>
          </a:p>
          <a:p>
            <a:r>
              <a:rPr lang="en-US" dirty="0"/>
              <a:t>(PT: </a:t>
            </a:r>
            <a:r>
              <a:rPr lang="en-US" dirty="0" err="1"/>
              <a:t>cada</a:t>
            </a:r>
            <a:r>
              <a:rPr lang="en-US" dirty="0"/>
              <a:t> </a:t>
            </a:r>
            <a:r>
              <a:rPr lang="en-US" dirty="0" err="1"/>
              <a:t>estudante</a:t>
            </a:r>
            <a:r>
              <a:rPr lang="en-US" dirty="0"/>
              <a:t> </a:t>
            </a:r>
            <a:r>
              <a:rPr lang="en-US" dirty="0" err="1"/>
              <a:t>inscreve</a:t>
            </a:r>
            <a:r>
              <a:rPr lang="en-US" dirty="0"/>
              <a:t>-se </a:t>
            </a:r>
            <a:r>
              <a:rPr lang="en-US" dirty="0" err="1"/>
              <a:t>em</a:t>
            </a:r>
            <a:r>
              <a:rPr lang="en-US" dirty="0"/>
              <a:t> </a:t>
            </a:r>
            <a:r>
              <a:rPr lang="en-US" dirty="0" err="1"/>
              <a:t>várias</a:t>
            </a:r>
            <a:r>
              <a:rPr lang="en-US" dirty="0"/>
              <a:t> </a:t>
            </a:r>
            <a:r>
              <a:rPr lang="en-US" dirty="0" err="1"/>
              <a:t>cadeiras</a:t>
            </a:r>
            <a:r>
              <a:rPr lang="en-US" dirty="0"/>
              <a:t>).</a:t>
            </a:r>
          </a:p>
          <a:p>
            <a:endParaRPr lang="en-US" dirty="0"/>
          </a:p>
        </p:txBody>
      </p:sp>
      <p:pic>
        <p:nvPicPr>
          <p:cNvPr id="5" name="Content Placeholder 4">
            <a:extLst>
              <a:ext uri="{FF2B5EF4-FFF2-40B4-BE49-F238E27FC236}">
                <a16:creationId xmlns:a16="http://schemas.microsoft.com/office/drawing/2014/main" id="{C4844BFA-46F6-45B8-87D7-E8B8C005569D}"/>
              </a:ext>
            </a:extLst>
          </p:cNvPr>
          <p:cNvPicPr>
            <a:picLocks noGrp="1" noChangeAspect="1"/>
          </p:cNvPicPr>
          <p:nvPr>
            <p:ph sz="half" idx="2"/>
          </p:nvPr>
        </p:nvPicPr>
        <p:blipFill>
          <a:blip r:embed="rId2"/>
          <a:stretch>
            <a:fillRect/>
          </a:stretch>
        </p:blipFill>
        <p:spPr>
          <a:xfrm>
            <a:off x="4688958" y="3060187"/>
            <a:ext cx="7180132" cy="2898162"/>
          </a:xfrm>
          <a:prstGeom prst="rect">
            <a:avLst/>
          </a:prstGeom>
        </p:spPr>
      </p:pic>
    </p:spTree>
    <p:extLst>
      <p:ext uri="{BB962C8B-B14F-4D97-AF65-F5344CB8AC3E}">
        <p14:creationId xmlns:p14="http://schemas.microsoft.com/office/powerpoint/2010/main" val="19041566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9E618-B0EF-482C-B0F8-DB5705C239E2}"/>
              </a:ext>
            </a:extLst>
          </p:cNvPr>
          <p:cNvSpPr>
            <a:spLocks noGrp="1"/>
          </p:cNvSpPr>
          <p:nvPr>
            <p:ph type="title"/>
          </p:nvPr>
        </p:nvSpPr>
        <p:spPr/>
        <p:txBody>
          <a:bodyPr/>
          <a:lstStyle/>
          <a:p>
            <a:r>
              <a:rPr lang="en-US" dirty="0"/>
              <a:t>1 – 1 Relationship (oracle data modeling)</a:t>
            </a:r>
          </a:p>
        </p:txBody>
      </p:sp>
      <p:sp>
        <p:nvSpPr>
          <p:cNvPr id="3" name="Content Placeholder 2">
            <a:extLst>
              <a:ext uri="{FF2B5EF4-FFF2-40B4-BE49-F238E27FC236}">
                <a16:creationId xmlns:a16="http://schemas.microsoft.com/office/drawing/2014/main" id="{4966CBB8-C48F-414C-B6CB-54B217324208}"/>
              </a:ext>
            </a:extLst>
          </p:cNvPr>
          <p:cNvSpPr>
            <a:spLocks noGrp="1"/>
          </p:cNvSpPr>
          <p:nvPr>
            <p:ph sz="half" idx="1"/>
          </p:nvPr>
        </p:nvSpPr>
        <p:spPr>
          <a:xfrm>
            <a:off x="838200" y="1825625"/>
            <a:ext cx="4127205" cy="4351338"/>
          </a:xfrm>
        </p:spPr>
        <p:txBody>
          <a:bodyPr/>
          <a:lstStyle/>
          <a:p>
            <a:r>
              <a:rPr lang="en-US" dirty="0"/>
              <a:t>In a 1 – 1 relationship we can specify that each entity is related to just one element of another entity.</a:t>
            </a:r>
          </a:p>
          <a:p>
            <a:endParaRPr lang="en-US" dirty="0"/>
          </a:p>
          <a:p>
            <a:r>
              <a:rPr lang="en-US" dirty="0"/>
              <a:t>For instance, each student has got a single </a:t>
            </a:r>
            <a:r>
              <a:rPr lang="en-US" dirty="0">
                <a:highlight>
                  <a:srgbClr val="FFFF00"/>
                </a:highlight>
              </a:rPr>
              <a:t>Moodle</a:t>
            </a:r>
            <a:r>
              <a:rPr lang="en-US" dirty="0"/>
              <a:t> account.</a:t>
            </a:r>
          </a:p>
        </p:txBody>
      </p:sp>
      <p:pic>
        <p:nvPicPr>
          <p:cNvPr id="5" name="Content Placeholder 4">
            <a:extLst>
              <a:ext uri="{FF2B5EF4-FFF2-40B4-BE49-F238E27FC236}">
                <a16:creationId xmlns:a16="http://schemas.microsoft.com/office/drawing/2014/main" id="{5E7A7D6C-82FD-4A36-8197-25BE385CD5B1}"/>
              </a:ext>
            </a:extLst>
          </p:cNvPr>
          <p:cNvPicPr>
            <a:picLocks noGrp="1" noChangeAspect="1"/>
          </p:cNvPicPr>
          <p:nvPr>
            <p:ph sz="half" idx="2"/>
          </p:nvPr>
        </p:nvPicPr>
        <p:blipFill>
          <a:blip r:embed="rId2"/>
          <a:stretch>
            <a:fillRect/>
          </a:stretch>
        </p:blipFill>
        <p:spPr>
          <a:xfrm>
            <a:off x="5395333" y="1281573"/>
            <a:ext cx="6283419" cy="5211302"/>
          </a:xfrm>
          <a:prstGeom prst="rect">
            <a:avLst/>
          </a:prstGeom>
        </p:spPr>
      </p:pic>
    </p:spTree>
    <p:extLst>
      <p:ext uri="{BB962C8B-B14F-4D97-AF65-F5344CB8AC3E}">
        <p14:creationId xmlns:p14="http://schemas.microsoft.com/office/powerpoint/2010/main" val="12970666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28211-112C-4510-8BEF-33843FF8B899}"/>
              </a:ext>
            </a:extLst>
          </p:cNvPr>
          <p:cNvSpPr>
            <a:spLocks noGrp="1"/>
          </p:cNvSpPr>
          <p:nvPr>
            <p:ph type="title"/>
          </p:nvPr>
        </p:nvSpPr>
        <p:spPr/>
        <p:txBody>
          <a:bodyPr/>
          <a:lstStyle/>
          <a:p>
            <a:r>
              <a:rPr lang="en-US" dirty="0"/>
              <a:t>N – M Relationships</a:t>
            </a:r>
          </a:p>
        </p:txBody>
      </p:sp>
      <p:sp>
        <p:nvSpPr>
          <p:cNvPr id="3" name="Content Placeholder 2">
            <a:extLst>
              <a:ext uri="{FF2B5EF4-FFF2-40B4-BE49-F238E27FC236}">
                <a16:creationId xmlns:a16="http://schemas.microsoft.com/office/drawing/2014/main" id="{1CEDE8D3-FDE7-4FE9-85F4-A364CFB8C1F7}"/>
              </a:ext>
            </a:extLst>
          </p:cNvPr>
          <p:cNvSpPr>
            <a:spLocks noGrp="1"/>
          </p:cNvSpPr>
          <p:nvPr>
            <p:ph sz="half" idx="1"/>
          </p:nvPr>
        </p:nvSpPr>
        <p:spPr>
          <a:xfrm>
            <a:off x="838200" y="1825625"/>
            <a:ext cx="5181600" cy="2427398"/>
          </a:xfrm>
        </p:spPr>
        <p:txBody>
          <a:bodyPr>
            <a:normAutofit fontScale="92500" lnSpcReduction="20000"/>
          </a:bodyPr>
          <a:lstStyle/>
          <a:p>
            <a:r>
              <a:rPr lang="en-US" dirty="0"/>
              <a:t>One instance of a source entity is related to many instances of a target entity, and vice-versa.</a:t>
            </a:r>
          </a:p>
          <a:p>
            <a:r>
              <a:rPr lang="en-US" dirty="0"/>
              <a:t>For instance, a student can enroll in many units; </a:t>
            </a:r>
          </a:p>
          <a:p>
            <a:r>
              <a:rPr lang="en-US" dirty="0"/>
              <a:t>On the other hand, each unit has got many students who subscribed.</a:t>
            </a:r>
          </a:p>
          <a:p>
            <a:endParaRPr lang="en-US" dirty="0"/>
          </a:p>
          <a:p>
            <a:endParaRPr lang="en-US" dirty="0"/>
          </a:p>
        </p:txBody>
      </p:sp>
      <p:pic>
        <p:nvPicPr>
          <p:cNvPr id="5" name="Content Placeholder 4">
            <a:extLst>
              <a:ext uri="{FF2B5EF4-FFF2-40B4-BE49-F238E27FC236}">
                <a16:creationId xmlns:a16="http://schemas.microsoft.com/office/drawing/2014/main" id="{C71B5571-0ABA-4605-8BE8-DE436785E166}"/>
              </a:ext>
            </a:extLst>
          </p:cNvPr>
          <p:cNvPicPr>
            <a:picLocks noGrp="1" noChangeAspect="1"/>
          </p:cNvPicPr>
          <p:nvPr>
            <p:ph sz="half" idx="2"/>
          </p:nvPr>
        </p:nvPicPr>
        <p:blipFill>
          <a:blip r:embed="rId2"/>
          <a:stretch>
            <a:fillRect/>
          </a:stretch>
        </p:blipFill>
        <p:spPr>
          <a:xfrm>
            <a:off x="6172202" y="815182"/>
            <a:ext cx="5114925" cy="1885950"/>
          </a:xfrm>
          <a:prstGeom prst="rect">
            <a:avLst/>
          </a:prstGeom>
        </p:spPr>
      </p:pic>
      <p:pic>
        <p:nvPicPr>
          <p:cNvPr id="6" name="Picture 5">
            <a:extLst>
              <a:ext uri="{FF2B5EF4-FFF2-40B4-BE49-F238E27FC236}">
                <a16:creationId xmlns:a16="http://schemas.microsoft.com/office/drawing/2014/main" id="{1D211E46-67ED-494C-9772-2720B3FCA7AF}"/>
              </a:ext>
            </a:extLst>
          </p:cNvPr>
          <p:cNvPicPr>
            <a:picLocks noChangeAspect="1"/>
          </p:cNvPicPr>
          <p:nvPr/>
        </p:nvPicPr>
        <p:blipFill>
          <a:blip r:embed="rId3"/>
          <a:stretch>
            <a:fillRect/>
          </a:stretch>
        </p:blipFill>
        <p:spPr>
          <a:xfrm>
            <a:off x="3611968" y="4280842"/>
            <a:ext cx="8371694" cy="2212033"/>
          </a:xfrm>
          <a:prstGeom prst="rect">
            <a:avLst/>
          </a:prstGeom>
        </p:spPr>
      </p:pic>
      <p:cxnSp>
        <p:nvCxnSpPr>
          <p:cNvPr id="7" name="Straight Arrow Connector 6">
            <a:extLst>
              <a:ext uri="{FF2B5EF4-FFF2-40B4-BE49-F238E27FC236}">
                <a16:creationId xmlns:a16="http://schemas.microsoft.com/office/drawing/2014/main" id="{8C051099-D179-2552-FD03-988AD8C821F9}"/>
              </a:ext>
            </a:extLst>
          </p:cNvPr>
          <p:cNvCxnSpPr/>
          <p:nvPr/>
        </p:nvCxnSpPr>
        <p:spPr>
          <a:xfrm flipH="1">
            <a:off x="8062452" y="1825625"/>
            <a:ext cx="550606" cy="2569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39358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9248775" cy="756793"/>
          </a:xfrm>
        </p:spPr>
        <p:txBody>
          <a:bodyPr>
            <a:normAutofit fontScale="90000"/>
          </a:bodyPr>
          <a:lstStyle/>
          <a:p>
            <a:r>
              <a:rPr lang="en-GB" dirty="0"/>
              <a:t>For each problem, its corresponding model</a:t>
            </a:r>
            <a:endParaRPr lang="pt-PT" dirty="0"/>
          </a:p>
        </p:txBody>
      </p:sp>
      <p:sp>
        <p:nvSpPr>
          <p:cNvPr id="7" name="Rectangle 6"/>
          <p:cNvSpPr/>
          <p:nvPr/>
        </p:nvSpPr>
        <p:spPr>
          <a:xfrm>
            <a:off x="2818778" y="3032956"/>
            <a:ext cx="129614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inscrições</a:t>
            </a:r>
          </a:p>
        </p:txBody>
      </p:sp>
      <p:sp>
        <p:nvSpPr>
          <p:cNvPr id="8" name="Rectangle 7"/>
          <p:cNvSpPr/>
          <p:nvPr/>
        </p:nvSpPr>
        <p:spPr>
          <a:xfrm>
            <a:off x="3394842" y="2384884"/>
            <a:ext cx="122413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Disciplinas</a:t>
            </a:r>
          </a:p>
        </p:txBody>
      </p:sp>
      <p:sp>
        <p:nvSpPr>
          <p:cNvPr id="9" name="Rectangle 8"/>
          <p:cNvSpPr/>
          <p:nvPr/>
        </p:nvSpPr>
        <p:spPr>
          <a:xfrm>
            <a:off x="1963066" y="2465276"/>
            <a:ext cx="1080120"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Alunos</a:t>
            </a:r>
          </a:p>
        </p:txBody>
      </p:sp>
      <p:sp>
        <p:nvSpPr>
          <p:cNvPr id="10" name="Rectangle 9"/>
          <p:cNvSpPr/>
          <p:nvPr/>
        </p:nvSpPr>
        <p:spPr>
          <a:xfrm>
            <a:off x="1666650" y="3392996"/>
            <a:ext cx="1080120"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docente</a:t>
            </a:r>
          </a:p>
        </p:txBody>
      </p:sp>
      <p:sp>
        <p:nvSpPr>
          <p:cNvPr id="11" name="Rectangle 10"/>
          <p:cNvSpPr/>
          <p:nvPr/>
        </p:nvSpPr>
        <p:spPr>
          <a:xfrm>
            <a:off x="3466850" y="3609020"/>
            <a:ext cx="1080120"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Cursos</a:t>
            </a:r>
          </a:p>
        </p:txBody>
      </p:sp>
      <p:sp>
        <p:nvSpPr>
          <p:cNvPr id="12" name="Rectangle 11"/>
          <p:cNvSpPr/>
          <p:nvPr/>
        </p:nvSpPr>
        <p:spPr>
          <a:xfrm>
            <a:off x="7392144" y="4797152"/>
            <a:ext cx="129614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Clientes</a:t>
            </a:r>
          </a:p>
        </p:txBody>
      </p:sp>
      <p:sp>
        <p:nvSpPr>
          <p:cNvPr id="13" name="Rectangle 12"/>
          <p:cNvSpPr/>
          <p:nvPr/>
        </p:nvSpPr>
        <p:spPr>
          <a:xfrm>
            <a:off x="7968208" y="4149080"/>
            <a:ext cx="158417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Fornecedores</a:t>
            </a:r>
          </a:p>
        </p:txBody>
      </p:sp>
      <p:sp>
        <p:nvSpPr>
          <p:cNvPr id="14" name="Rectangle 13"/>
          <p:cNvSpPr/>
          <p:nvPr/>
        </p:nvSpPr>
        <p:spPr>
          <a:xfrm>
            <a:off x="6536432" y="4229472"/>
            <a:ext cx="1080120"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produtos</a:t>
            </a:r>
          </a:p>
        </p:txBody>
      </p:sp>
      <p:sp>
        <p:nvSpPr>
          <p:cNvPr id="15" name="Rectangle 14"/>
          <p:cNvSpPr/>
          <p:nvPr/>
        </p:nvSpPr>
        <p:spPr>
          <a:xfrm>
            <a:off x="6744072" y="5373216"/>
            <a:ext cx="1080120"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Catálogo</a:t>
            </a:r>
          </a:p>
        </p:txBody>
      </p:sp>
      <p:sp>
        <p:nvSpPr>
          <p:cNvPr id="16" name="Rectangle 15"/>
          <p:cNvSpPr/>
          <p:nvPr/>
        </p:nvSpPr>
        <p:spPr>
          <a:xfrm>
            <a:off x="8472264" y="5373216"/>
            <a:ext cx="1080120"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Vendas</a:t>
            </a:r>
          </a:p>
        </p:txBody>
      </p:sp>
      <p:sp>
        <p:nvSpPr>
          <p:cNvPr id="17" name="Oval 16"/>
          <p:cNvSpPr/>
          <p:nvPr/>
        </p:nvSpPr>
        <p:spPr>
          <a:xfrm>
            <a:off x="5807968" y="3861048"/>
            <a:ext cx="4464496" cy="266429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Oval 17"/>
          <p:cNvSpPr/>
          <p:nvPr/>
        </p:nvSpPr>
        <p:spPr>
          <a:xfrm>
            <a:off x="1162594" y="1664804"/>
            <a:ext cx="4248472" cy="266429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 name="TextBox 1"/>
          <p:cNvSpPr txBox="1"/>
          <p:nvPr/>
        </p:nvSpPr>
        <p:spPr>
          <a:xfrm>
            <a:off x="4762995" y="1808820"/>
            <a:ext cx="1054135" cy="369332"/>
          </a:xfrm>
          <a:prstGeom prst="rect">
            <a:avLst/>
          </a:prstGeom>
          <a:noFill/>
        </p:spPr>
        <p:txBody>
          <a:bodyPr wrap="none" rtlCol="0">
            <a:spAutoFit/>
          </a:bodyPr>
          <a:lstStyle/>
          <a:p>
            <a:r>
              <a:rPr lang="pt-PT" dirty="0"/>
              <a:t>CLIP/UNL</a:t>
            </a:r>
            <a:endParaRPr lang="en-US" dirty="0"/>
          </a:p>
        </p:txBody>
      </p:sp>
      <p:sp>
        <p:nvSpPr>
          <p:cNvPr id="19" name="TextBox 18"/>
          <p:cNvSpPr txBox="1"/>
          <p:nvPr/>
        </p:nvSpPr>
        <p:spPr>
          <a:xfrm>
            <a:off x="9673388" y="3995772"/>
            <a:ext cx="995978" cy="369332"/>
          </a:xfrm>
          <a:prstGeom prst="rect">
            <a:avLst/>
          </a:prstGeom>
          <a:noFill/>
        </p:spPr>
        <p:txBody>
          <a:bodyPr wrap="none" rtlCol="0">
            <a:spAutoFit/>
          </a:bodyPr>
          <a:lstStyle/>
          <a:p>
            <a:r>
              <a:rPr lang="pt-PT" dirty="0"/>
              <a:t>Empresa</a:t>
            </a:r>
            <a:endParaRPr lang="en-US" dirty="0"/>
          </a:p>
        </p:txBody>
      </p:sp>
    </p:spTree>
    <p:extLst>
      <p:ext uri="{BB962C8B-B14F-4D97-AF65-F5344CB8AC3E}">
        <p14:creationId xmlns:p14="http://schemas.microsoft.com/office/powerpoint/2010/main" val="16540260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8905875" cy="756793"/>
          </a:xfrm>
        </p:spPr>
        <p:txBody>
          <a:bodyPr>
            <a:normAutofit fontScale="90000"/>
          </a:bodyPr>
          <a:lstStyle/>
          <a:p>
            <a:r>
              <a:rPr lang="pt-PT" dirty="0"/>
              <a:t>Exemplo da aplicação das regras de </a:t>
            </a:r>
            <a:r>
              <a:rPr lang="pt-PT" dirty="0" err="1"/>
              <a:t>Chen</a:t>
            </a:r>
            <a:r>
              <a:rPr lang="pt-PT" dirty="0"/>
              <a:t>: entidades</a:t>
            </a:r>
          </a:p>
        </p:txBody>
      </p:sp>
      <p:sp>
        <p:nvSpPr>
          <p:cNvPr id="5" name="Content Placeholder 4"/>
          <p:cNvSpPr>
            <a:spLocks noGrp="1"/>
          </p:cNvSpPr>
          <p:nvPr>
            <p:ph sz="half" idx="1"/>
          </p:nvPr>
        </p:nvSpPr>
        <p:spPr/>
        <p:txBody>
          <a:bodyPr>
            <a:normAutofit fontScale="92500" lnSpcReduction="10000"/>
          </a:bodyPr>
          <a:lstStyle/>
          <a:p>
            <a:r>
              <a:rPr lang="pt-PT" dirty="0"/>
              <a:t>Durante a </a:t>
            </a:r>
            <a:r>
              <a:rPr lang="pt-PT" b="1" dirty="0"/>
              <a:t>análise de requisitos</a:t>
            </a:r>
            <a:r>
              <a:rPr lang="pt-PT" dirty="0"/>
              <a:t>, a descrição do problema fornece a informação necessária para a identificação das respetivas entidades.</a:t>
            </a:r>
          </a:p>
          <a:p>
            <a:endParaRPr lang="pt-PT" dirty="0"/>
          </a:p>
          <a:p>
            <a:r>
              <a:rPr lang="pt-PT" b="1" dirty="0"/>
              <a:t>Pista</a:t>
            </a:r>
            <a:r>
              <a:rPr lang="pt-PT" dirty="0"/>
              <a:t>: Identificar substantivos nessa descrição que possam corresponder com entidades. Têm que refletir as necessidades importantes dos dados que necessitamos de modelar.  </a:t>
            </a:r>
          </a:p>
        </p:txBody>
      </p:sp>
      <p:sp>
        <p:nvSpPr>
          <p:cNvPr id="6" name="Content Placeholder 5"/>
          <p:cNvSpPr>
            <a:spLocks noGrp="1"/>
          </p:cNvSpPr>
          <p:nvPr>
            <p:ph sz="half" idx="2"/>
          </p:nvPr>
        </p:nvSpPr>
        <p:spPr>
          <a:xfrm>
            <a:off x="6172202" y="1386915"/>
            <a:ext cx="4038600" cy="3422458"/>
          </a:xfrm>
          <a:ln>
            <a:solidFill>
              <a:srgbClr val="C00000"/>
            </a:solidFill>
          </a:ln>
        </p:spPr>
        <p:txBody>
          <a:bodyPr>
            <a:normAutofit fontScale="92500" lnSpcReduction="10000"/>
          </a:bodyPr>
          <a:lstStyle/>
          <a:p>
            <a:r>
              <a:rPr lang="pt-PT" dirty="0"/>
              <a:t>Os componentes gastos na produção de produtos, são adquiridos em diversos fornecedores. Em cada venda, aplica-se um lucro de 50% sobre custo de produção, para obter-se o preço dos produtos que são vendidos aos clientes.</a:t>
            </a:r>
          </a:p>
        </p:txBody>
      </p:sp>
      <p:sp>
        <p:nvSpPr>
          <p:cNvPr id="8" name="Oval 7"/>
          <p:cNvSpPr/>
          <p:nvPr/>
        </p:nvSpPr>
        <p:spPr>
          <a:xfrm>
            <a:off x="6360582" y="2376930"/>
            <a:ext cx="1878759" cy="288032"/>
          </a:xfrm>
          <a:prstGeom prst="ellipse">
            <a:avLst/>
          </a:prstGeom>
          <a:solidFill>
            <a:srgbClr val="C00000">
              <a:alpha val="28000"/>
            </a:srgb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Oval 8"/>
          <p:cNvSpPr/>
          <p:nvPr/>
        </p:nvSpPr>
        <p:spPr>
          <a:xfrm>
            <a:off x="6717875" y="1382367"/>
            <a:ext cx="1981990" cy="361103"/>
          </a:xfrm>
          <a:prstGeom prst="ellipse">
            <a:avLst/>
          </a:prstGeom>
          <a:solidFill>
            <a:srgbClr val="C00000">
              <a:alpha val="28000"/>
            </a:srgb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0" name="Oval 9"/>
          <p:cNvSpPr/>
          <p:nvPr/>
        </p:nvSpPr>
        <p:spPr>
          <a:xfrm>
            <a:off x="8106754" y="1656334"/>
            <a:ext cx="1337693" cy="446543"/>
          </a:xfrm>
          <a:prstGeom prst="ellipse">
            <a:avLst/>
          </a:prstGeom>
          <a:solidFill>
            <a:srgbClr val="C00000">
              <a:alpha val="28000"/>
            </a:srgb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 name="Oval 10"/>
          <p:cNvSpPr/>
          <p:nvPr/>
        </p:nvSpPr>
        <p:spPr>
          <a:xfrm>
            <a:off x="8662342" y="4017016"/>
            <a:ext cx="1337693" cy="252028"/>
          </a:xfrm>
          <a:prstGeom prst="ellipse">
            <a:avLst/>
          </a:prstGeom>
          <a:solidFill>
            <a:srgbClr val="C00000">
              <a:alpha val="28000"/>
            </a:srgb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11"/>
          <p:cNvSpPr/>
          <p:nvPr/>
        </p:nvSpPr>
        <p:spPr>
          <a:xfrm>
            <a:off x="6361590" y="2707930"/>
            <a:ext cx="938371" cy="331621"/>
          </a:xfrm>
          <a:prstGeom prst="ellipse">
            <a:avLst/>
          </a:prstGeom>
          <a:solidFill>
            <a:srgbClr val="C00000">
              <a:alpha val="28000"/>
            </a:srgb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p:cNvSpPr/>
          <p:nvPr/>
        </p:nvSpPr>
        <p:spPr>
          <a:xfrm>
            <a:off x="6676585" y="5663272"/>
            <a:ext cx="1246750" cy="2739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400" dirty="0"/>
              <a:t>Componente</a:t>
            </a:r>
          </a:p>
        </p:txBody>
      </p:sp>
      <p:sp>
        <p:nvSpPr>
          <p:cNvPr id="14" name="Rectangle 13"/>
          <p:cNvSpPr/>
          <p:nvPr/>
        </p:nvSpPr>
        <p:spPr>
          <a:xfrm>
            <a:off x="6676585" y="6129427"/>
            <a:ext cx="1246750" cy="2739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400" dirty="0"/>
              <a:t>Produto</a:t>
            </a:r>
          </a:p>
        </p:txBody>
      </p:sp>
      <p:sp>
        <p:nvSpPr>
          <p:cNvPr id="15" name="Rectangle 14"/>
          <p:cNvSpPr/>
          <p:nvPr/>
        </p:nvSpPr>
        <p:spPr>
          <a:xfrm>
            <a:off x="8084437" y="5648133"/>
            <a:ext cx="1246750" cy="2739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400" dirty="0"/>
              <a:t>Fornecedor</a:t>
            </a:r>
          </a:p>
        </p:txBody>
      </p:sp>
      <p:sp>
        <p:nvSpPr>
          <p:cNvPr id="16" name="Rectangle 15"/>
          <p:cNvSpPr/>
          <p:nvPr/>
        </p:nvSpPr>
        <p:spPr>
          <a:xfrm>
            <a:off x="6676585" y="5197117"/>
            <a:ext cx="1246750" cy="2739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400" dirty="0"/>
              <a:t>Cliente</a:t>
            </a:r>
          </a:p>
        </p:txBody>
      </p:sp>
      <p:sp>
        <p:nvSpPr>
          <p:cNvPr id="17" name="Rectangle 16"/>
          <p:cNvSpPr/>
          <p:nvPr/>
        </p:nvSpPr>
        <p:spPr>
          <a:xfrm>
            <a:off x="8084437" y="6129427"/>
            <a:ext cx="1246750" cy="2739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400" dirty="0"/>
              <a:t>Venda</a:t>
            </a:r>
          </a:p>
        </p:txBody>
      </p:sp>
      <p:sp>
        <p:nvSpPr>
          <p:cNvPr id="22" name="Oval 21"/>
          <p:cNvSpPr/>
          <p:nvPr/>
        </p:nvSpPr>
        <p:spPr>
          <a:xfrm>
            <a:off x="3445028" y="4017016"/>
            <a:ext cx="1584176" cy="321903"/>
          </a:xfrm>
          <a:prstGeom prst="ellipse">
            <a:avLst/>
          </a:prstGeom>
          <a:solidFill>
            <a:srgbClr val="C00000">
              <a:alpha val="28000"/>
            </a:srgb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 name="TextBox 1">
            <a:extLst>
              <a:ext uri="{FF2B5EF4-FFF2-40B4-BE49-F238E27FC236}">
                <a16:creationId xmlns:a16="http://schemas.microsoft.com/office/drawing/2014/main" id="{F1986630-8E88-4D7A-8C58-F7D7764FAC82}"/>
              </a:ext>
            </a:extLst>
          </p:cNvPr>
          <p:cNvSpPr txBox="1"/>
          <p:nvPr/>
        </p:nvSpPr>
        <p:spPr>
          <a:xfrm>
            <a:off x="6609094" y="4809373"/>
            <a:ext cx="2413096" cy="369332"/>
          </a:xfrm>
          <a:prstGeom prst="rect">
            <a:avLst/>
          </a:prstGeom>
          <a:noFill/>
        </p:spPr>
        <p:txBody>
          <a:bodyPr wrap="none" rtlCol="0">
            <a:spAutoFit/>
          </a:bodyPr>
          <a:lstStyle/>
          <a:p>
            <a:r>
              <a:rPr lang="en-US" dirty="0" err="1"/>
              <a:t>Entidades</a:t>
            </a:r>
            <a:r>
              <a:rPr lang="en-US" dirty="0"/>
              <a:t> </a:t>
            </a:r>
            <a:r>
              <a:rPr lang="en-US" dirty="0" err="1"/>
              <a:t>identificadas</a:t>
            </a:r>
            <a:r>
              <a:rPr lang="en-US"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6"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down)">
                                      <p:cBhvr>
                                        <p:cTn id="41" dur="580">
                                          <p:stCondLst>
                                            <p:cond delay="0"/>
                                          </p:stCondLst>
                                        </p:cTn>
                                        <p:tgtEl>
                                          <p:spTgt spid="15"/>
                                        </p:tgtEl>
                                      </p:cBhvr>
                                    </p:animEffect>
                                    <p:anim calcmode="lin" valueType="num">
                                      <p:cBhvr>
                                        <p:cTn id="42"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47" dur="26">
                                          <p:stCondLst>
                                            <p:cond delay="650"/>
                                          </p:stCondLst>
                                        </p:cTn>
                                        <p:tgtEl>
                                          <p:spTgt spid="15"/>
                                        </p:tgtEl>
                                      </p:cBhvr>
                                      <p:to x="100000" y="60000"/>
                                    </p:animScale>
                                    <p:animScale>
                                      <p:cBhvr>
                                        <p:cTn id="48" dur="166" decel="50000">
                                          <p:stCondLst>
                                            <p:cond delay="676"/>
                                          </p:stCondLst>
                                        </p:cTn>
                                        <p:tgtEl>
                                          <p:spTgt spid="15"/>
                                        </p:tgtEl>
                                      </p:cBhvr>
                                      <p:to x="100000" y="100000"/>
                                    </p:animScale>
                                    <p:animScale>
                                      <p:cBhvr>
                                        <p:cTn id="49" dur="26">
                                          <p:stCondLst>
                                            <p:cond delay="1312"/>
                                          </p:stCondLst>
                                        </p:cTn>
                                        <p:tgtEl>
                                          <p:spTgt spid="15"/>
                                        </p:tgtEl>
                                      </p:cBhvr>
                                      <p:to x="100000" y="80000"/>
                                    </p:animScale>
                                    <p:animScale>
                                      <p:cBhvr>
                                        <p:cTn id="50" dur="166" decel="50000">
                                          <p:stCondLst>
                                            <p:cond delay="1338"/>
                                          </p:stCondLst>
                                        </p:cTn>
                                        <p:tgtEl>
                                          <p:spTgt spid="15"/>
                                        </p:tgtEl>
                                      </p:cBhvr>
                                      <p:to x="100000" y="100000"/>
                                    </p:animScale>
                                    <p:animScale>
                                      <p:cBhvr>
                                        <p:cTn id="51" dur="26">
                                          <p:stCondLst>
                                            <p:cond delay="1642"/>
                                          </p:stCondLst>
                                        </p:cTn>
                                        <p:tgtEl>
                                          <p:spTgt spid="15"/>
                                        </p:tgtEl>
                                      </p:cBhvr>
                                      <p:to x="100000" y="90000"/>
                                    </p:animScale>
                                    <p:animScale>
                                      <p:cBhvr>
                                        <p:cTn id="52" dur="166" decel="50000">
                                          <p:stCondLst>
                                            <p:cond delay="1668"/>
                                          </p:stCondLst>
                                        </p:cTn>
                                        <p:tgtEl>
                                          <p:spTgt spid="15"/>
                                        </p:tgtEl>
                                      </p:cBhvr>
                                      <p:to x="100000" y="100000"/>
                                    </p:animScale>
                                    <p:animScale>
                                      <p:cBhvr>
                                        <p:cTn id="53" dur="26">
                                          <p:stCondLst>
                                            <p:cond delay="1808"/>
                                          </p:stCondLst>
                                        </p:cTn>
                                        <p:tgtEl>
                                          <p:spTgt spid="15"/>
                                        </p:tgtEl>
                                      </p:cBhvr>
                                      <p:to x="100000" y="95000"/>
                                    </p:animScale>
                                    <p:animScale>
                                      <p:cBhvr>
                                        <p:cTn id="54" dur="166" decel="50000">
                                          <p:stCondLst>
                                            <p:cond delay="1834"/>
                                          </p:stCondLst>
                                        </p:cTn>
                                        <p:tgtEl>
                                          <p:spTgt spid="15"/>
                                        </p:tgtEl>
                                      </p:cBhvr>
                                      <p:to x="100000" y="100000"/>
                                    </p:animScale>
                                  </p:childTnLst>
                                </p:cTn>
                              </p:par>
                              <p:par>
                                <p:cTn id="55" presetID="26"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down)">
                                      <p:cBhvr>
                                        <p:cTn id="57" dur="580">
                                          <p:stCondLst>
                                            <p:cond delay="0"/>
                                          </p:stCondLst>
                                        </p:cTn>
                                        <p:tgtEl>
                                          <p:spTgt spid="16"/>
                                        </p:tgtEl>
                                      </p:cBhvr>
                                    </p:animEffect>
                                    <p:anim calcmode="lin" valueType="num">
                                      <p:cBhvr>
                                        <p:cTn id="58"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63" dur="26">
                                          <p:stCondLst>
                                            <p:cond delay="650"/>
                                          </p:stCondLst>
                                        </p:cTn>
                                        <p:tgtEl>
                                          <p:spTgt spid="16"/>
                                        </p:tgtEl>
                                      </p:cBhvr>
                                      <p:to x="100000" y="60000"/>
                                    </p:animScale>
                                    <p:animScale>
                                      <p:cBhvr>
                                        <p:cTn id="64" dur="166" decel="50000">
                                          <p:stCondLst>
                                            <p:cond delay="676"/>
                                          </p:stCondLst>
                                        </p:cTn>
                                        <p:tgtEl>
                                          <p:spTgt spid="16"/>
                                        </p:tgtEl>
                                      </p:cBhvr>
                                      <p:to x="100000" y="100000"/>
                                    </p:animScale>
                                    <p:animScale>
                                      <p:cBhvr>
                                        <p:cTn id="65" dur="26">
                                          <p:stCondLst>
                                            <p:cond delay="1312"/>
                                          </p:stCondLst>
                                        </p:cTn>
                                        <p:tgtEl>
                                          <p:spTgt spid="16"/>
                                        </p:tgtEl>
                                      </p:cBhvr>
                                      <p:to x="100000" y="80000"/>
                                    </p:animScale>
                                    <p:animScale>
                                      <p:cBhvr>
                                        <p:cTn id="66" dur="166" decel="50000">
                                          <p:stCondLst>
                                            <p:cond delay="1338"/>
                                          </p:stCondLst>
                                        </p:cTn>
                                        <p:tgtEl>
                                          <p:spTgt spid="16"/>
                                        </p:tgtEl>
                                      </p:cBhvr>
                                      <p:to x="100000" y="100000"/>
                                    </p:animScale>
                                    <p:animScale>
                                      <p:cBhvr>
                                        <p:cTn id="67" dur="26">
                                          <p:stCondLst>
                                            <p:cond delay="1642"/>
                                          </p:stCondLst>
                                        </p:cTn>
                                        <p:tgtEl>
                                          <p:spTgt spid="16"/>
                                        </p:tgtEl>
                                      </p:cBhvr>
                                      <p:to x="100000" y="90000"/>
                                    </p:animScale>
                                    <p:animScale>
                                      <p:cBhvr>
                                        <p:cTn id="68" dur="166" decel="50000">
                                          <p:stCondLst>
                                            <p:cond delay="1668"/>
                                          </p:stCondLst>
                                        </p:cTn>
                                        <p:tgtEl>
                                          <p:spTgt spid="16"/>
                                        </p:tgtEl>
                                      </p:cBhvr>
                                      <p:to x="100000" y="100000"/>
                                    </p:animScale>
                                    <p:animScale>
                                      <p:cBhvr>
                                        <p:cTn id="69" dur="26">
                                          <p:stCondLst>
                                            <p:cond delay="1808"/>
                                          </p:stCondLst>
                                        </p:cTn>
                                        <p:tgtEl>
                                          <p:spTgt spid="16"/>
                                        </p:tgtEl>
                                      </p:cBhvr>
                                      <p:to x="100000" y="95000"/>
                                    </p:animScale>
                                    <p:animScale>
                                      <p:cBhvr>
                                        <p:cTn id="70" dur="166" decel="50000">
                                          <p:stCondLst>
                                            <p:cond delay="1834"/>
                                          </p:stCondLst>
                                        </p:cTn>
                                        <p:tgtEl>
                                          <p:spTgt spid="16"/>
                                        </p:tgtEl>
                                      </p:cBhvr>
                                      <p:to x="100000" y="100000"/>
                                    </p:animScale>
                                  </p:childTnLst>
                                </p:cTn>
                              </p:par>
                              <p:par>
                                <p:cTn id="71" presetID="26" presetClass="entr" presetSubtype="0" fill="hold" grpId="0" nodeType="with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wipe(down)">
                                      <p:cBhvr>
                                        <p:cTn id="73" dur="580">
                                          <p:stCondLst>
                                            <p:cond delay="0"/>
                                          </p:stCondLst>
                                        </p:cTn>
                                        <p:tgtEl>
                                          <p:spTgt spid="17"/>
                                        </p:tgtEl>
                                      </p:cBhvr>
                                    </p:animEffect>
                                    <p:anim calcmode="lin" valueType="num">
                                      <p:cBhvr>
                                        <p:cTn id="74"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79" dur="26">
                                          <p:stCondLst>
                                            <p:cond delay="650"/>
                                          </p:stCondLst>
                                        </p:cTn>
                                        <p:tgtEl>
                                          <p:spTgt spid="17"/>
                                        </p:tgtEl>
                                      </p:cBhvr>
                                      <p:to x="100000" y="60000"/>
                                    </p:animScale>
                                    <p:animScale>
                                      <p:cBhvr>
                                        <p:cTn id="80" dur="166" decel="50000">
                                          <p:stCondLst>
                                            <p:cond delay="676"/>
                                          </p:stCondLst>
                                        </p:cTn>
                                        <p:tgtEl>
                                          <p:spTgt spid="17"/>
                                        </p:tgtEl>
                                      </p:cBhvr>
                                      <p:to x="100000" y="100000"/>
                                    </p:animScale>
                                    <p:animScale>
                                      <p:cBhvr>
                                        <p:cTn id="81" dur="26">
                                          <p:stCondLst>
                                            <p:cond delay="1312"/>
                                          </p:stCondLst>
                                        </p:cTn>
                                        <p:tgtEl>
                                          <p:spTgt spid="17"/>
                                        </p:tgtEl>
                                      </p:cBhvr>
                                      <p:to x="100000" y="80000"/>
                                    </p:animScale>
                                    <p:animScale>
                                      <p:cBhvr>
                                        <p:cTn id="82" dur="166" decel="50000">
                                          <p:stCondLst>
                                            <p:cond delay="1338"/>
                                          </p:stCondLst>
                                        </p:cTn>
                                        <p:tgtEl>
                                          <p:spTgt spid="17"/>
                                        </p:tgtEl>
                                      </p:cBhvr>
                                      <p:to x="100000" y="100000"/>
                                    </p:animScale>
                                    <p:animScale>
                                      <p:cBhvr>
                                        <p:cTn id="83" dur="26">
                                          <p:stCondLst>
                                            <p:cond delay="1642"/>
                                          </p:stCondLst>
                                        </p:cTn>
                                        <p:tgtEl>
                                          <p:spTgt spid="17"/>
                                        </p:tgtEl>
                                      </p:cBhvr>
                                      <p:to x="100000" y="90000"/>
                                    </p:animScale>
                                    <p:animScale>
                                      <p:cBhvr>
                                        <p:cTn id="84" dur="166" decel="50000">
                                          <p:stCondLst>
                                            <p:cond delay="1668"/>
                                          </p:stCondLst>
                                        </p:cTn>
                                        <p:tgtEl>
                                          <p:spTgt spid="17"/>
                                        </p:tgtEl>
                                      </p:cBhvr>
                                      <p:to x="100000" y="100000"/>
                                    </p:animScale>
                                    <p:animScale>
                                      <p:cBhvr>
                                        <p:cTn id="85" dur="26">
                                          <p:stCondLst>
                                            <p:cond delay="1808"/>
                                          </p:stCondLst>
                                        </p:cTn>
                                        <p:tgtEl>
                                          <p:spTgt spid="17"/>
                                        </p:tgtEl>
                                      </p:cBhvr>
                                      <p:to x="100000" y="95000"/>
                                    </p:animScale>
                                    <p:animScale>
                                      <p:cBhvr>
                                        <p:cTn id="86" dur="166" decel="50000">
                                          <p:stCondLst>
                                            <p:cond delay="1834"/>
                                          </p:stCondLst>
                                        </p:cTn>
                                        <p:tgtEl>
                                          <p:spTgt spid="17"/>
                                        </p:tgtEl>
                                      </p:cBhvr>
                                      <p:to x="100000" y="100000"/>
                                    </p:animScale>
                                  </p:childTnLst>
                                </p:cTn>
                              </p:par>
                              <p:par>
                                <p:cTn id="87" presetID="26" presetClass="entr" presetSubtype="0" fill="hold" grpId="0" nodeType="withEffect">
                                  <p:stCondLst>
                                    <p:cond delay="0"/>
                                  </p:stCondLst>
                                  <p:childTnLst>
                                    <p:set>
                                      <p:cBhvr>
                                        <p:cTn id="88" dur="1" fill="hold">
                                          <p:stCondLst>
                                            <p:cond delay="0"/>
                                          </p:stCondLst>
                                        </p:cTn>
                                        <p:tgtEl>
                                          <p:spTgt spid="14"/>
                                        </p:tgtEl>
                                        <p:attrNameLst>
                                          <p:attrName>style.visibility</p:attrName>
                                        </p:attrNameLst>
                                      </p:cBhvr>
                                      <p:to>
                                        <p:strVal val="visible"/>
                                      </p:to>
                                    </p:set>
                                    <p:animEffect transition="in" filter="wipe(down)">
                                      <p:cBhvr>
                                        <p:cTn id="89" dur="580">
                                          <p:stCondLst>
                                            <p:cond delay="0"/>
                                          </p:stCondLst>
                                        </p:cTn>
                                        <p:tgtEl>
                                          <p:spTgt spid="14"/>
                                        </p:tgtEl>
                                      </p:cBhvr>
                                    </p:animEffect>
                                    <p:anim calcmode="lin" valueType="num">
                                      <p:cBhvr>
                                        <p:cTn id="90"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95" dur="26">
                                          <p:stCondLst>
                                            <p:cond delay="650"/>
                                          </p:stCondLst>
                                        </p:cTn>
                                        <p:tgtEl>
                                          <p:spTgt spid="14"/>
                                        </p:tgtEl>
                                      </p:cBhvr>
                                      <p:to x="100000" y="60000"/>
                                    </p:animScale>
                                    <p:animScale>
                                      <p:cBhvr>
                                        <p:cTn id="96" dur="166" decel="50000">
                                          <p:stCondLst>
                                            <p:cond delay="676"/>
                                          </p:stCondLst>
                                        </p:cTn>
                                        <p:tgtEl>
                                          <p:spTgt spid="14"/>
                                        </p:tgtEl>
                                      </p:cBhvr>
                                      <p:to x="100000" y="100000"/>
                                    </p:animScale>
                                    <p:animScale>
                                      <p:cBhvr>
                                        <p:cTn id="97" dur="26">
                                          <p:stCondLst>
                                            <p:cond delay="1312"/>
                                          </p:stCondLst>
                                        </p:cTn>
                                        <p:tgtEl>
                                          <p:spTgt spid="14"/>
                                        </p:tgtEl>
                                      </p:cBhvr>
                                      <p:to x="100000" y="80000"/>
                                    </p:animScale>
                                    <p:animScale>
                                      <p:cBhvr>
                                        <p:cTn id="98" dur="166" decel="50000">
                                          <p:stCondLst>
                                            <p:cond delay="1338"/>
                                          </p:stCondLst>
                                        </p:cTn>
                                        <p:tgtEl>
                                          <p:spTgt spid="14"/>
                                        </p:tgtEl>
                                      </p:cBhvr>
                                      <p:to x="100000" y="100000"/>
                                    </p:animScale>
                                    <p:animScale>
                                      <p:cBhvr>
                                        <p:cTn id="99" dur="26">
                                          <p:stCondLst>
                                            <p:cond delay="1642"/>
                                          </p:stCondLst>
                                        </p:cTn>
                                        <p:tgtEl>
                                          <p:spTgt spid="14"/>
                                        </p:tgtEl>
                                      </p:cBhvr>
                                      <p:to x="100000" y="90000"/>
                                    </p:animScale>
                                    <p:animScale>
                                      <p:cBhvr>
                                        <p:cTn id="100" dur="166" decel="50000">
                                          <p:stCondLst>
                                            <p:cond delay="1668"/>
                                          </p:stCondLst>
                                        </p:cTn>
                                        <p:tgtEl>
                                          <p:spTgt spid="14"/>
                                        </p:tgtEl>
                                      </p:cBhvr>
                                      <p:to x="100000" y="100000"/>
                                    </p:animScale>
                                    <p:animScale>
                                      <p:cBhvr>
                                        <p:cTn id="101" dur="26">
                                          <p:stCondLst>
                                            <p:cond delay="1808"/>
                                          </p:stCondLst>
                                        </p:cTn>
                                        <p:tgtEl>
                                          <p:spTgt spid="14"/>
                                        </p:tgtEl>
                                      </p:cBhvr>
                                      <p:to x="100000" y="95000"/>
                                    </p:animScale>
                                    <p:animScale>
                                      <p:cBhvr>
                                        <p:cTn id="102" dur="166" decel="50000">
                                          <p:stCondLst>
                                            <p:cond delay="1834"/>
                                          </p:stCondLst>
                                        </p:cTn>
                                        <p:tgtEl>
                                          <p:spTgt spid="14"/>
                                        </p:tgtEl>
                                      </p:cBhvr>
                                      <p:to x="100000" y="100000"/>
                                    </p:animScale>
                                  </p:childTnLst>
                                </p:cTn>
                              </p:par>
                              <p:par>
                                <p:cTn id="103" presetID="26" presetClass="entr" presetSubtype="0" fill="hold" grpId="0" nodeType="withEffect">
                                  <p:stCondLst>
                                    <p:cond delay="0"/>
                                  </p:stCondLst>
                                  <p:childTnLst>
                                    <p:set>
                                      <p:cBhvr>
                                        <p:cTn id="104" dur="1" fill="hold">
                                          <p:stCondLst>
                                            <p:cond delay="0"/>
                                          </p:stCondLst>
                                        </p:cTn>
                                        <p:tgtEl>
                                          <p:spTgt spid="13"/>
                                        </p:tgtEl>
                                        <p:attrNameLst>
                                          <p:attrName>style.visibility</p:attrName>
                                        </p:attrNameLst>
                                      </p:cBhvr>
                                      <p:to>
                                        <p:strVal val="visible"/>
                                      </p:to>
                                    </p:set>
                                    <p:animEffect transition="in" filter="wipe(down)">
                                      <p:cBhvr>
                                        <p:cTn id="105" dur="580">
                                          <p:stCondLst>
                                            <p:cond delay="0"/>
                                          </p:stCondLst>
                                        </p:cTn>
                                        <p:tgtEl>
                                          <p:spTgt spid="13"/>
                                        </p:tgtEl>
                                      </p:cBhvr>
                                    </p:animEffect>
                                    <p:anim calcmode="lin" valueType="num">
                                      <p:cBhvr>
                                        <p:cTn id="106"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107"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08"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09"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110"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111" dur="26">
                                          <p:stCondLst>
                                            <p:cond delay="650"/>
                                          </p:stCondLst>
                                        </p:cTn>
                                        <p:tgtEl>
                                          <p:spTgt spid="13"/>
                                        </p:tgtEl>
                                      </p:cBhvr>
                                      <p:to x="100000" y="60000"/>
                                    </p:animScale>
                                    <p:animScale>
                                      <p:cBhvr>
                                        <p:cTn id="112" dur="166" decel="50000">
                                          <p:stCondLst>
                                            <p:cond delay="676"/>
                                          </p:stCondLst>
                                        </p:cTn>
                                        <p:tgtEl>
                                          <p:spTgt spid="13"/>
                                        </p:tgtEl>
                                      </p:cBhvr>
                                      <p:to x="100000" y="100000"/>
                                    </p:animScale>
                                    <p:animScale>
                                      <p:cBhvr>
                                        <p:cTn id="113" dur="26">
                                          <p:stCondLst>
                                            <p:cond delay="1312"/>
                                          </p:stCondLst>
                                        </p:cTn>
                                        <p:tgtEl>
                                          <p:spTgt spid="13"/>
                                        </p:tgtEl>
                                      </p:cBhvr>
                                      <p:to x="100000" y="80000"/>
                                    </p:animScale>
                                    <p:animScale>
                                      <p:cBhvr>
                                        <p:cTn id="114" dur="166" decel="50000">
                                          <p:stCondLst>
                                            <p:cond delay="1338"/>
                                          </p:stCondLst>
                                        </p:cTn>
                                        <p:tgtEl>
                                          <p:spTgt spid="13"/>
                                        </p:tgtEl>
                                      </p:cBhvr>
                                      <p:to x="100000" y="100000"/>
                                    </p:animScale>
                                    <p:animScale>
                                      <p:cBhvr>
                                        <p:cTn id="115" dur="26">
                                          <p:stCondLst>
                                            <p:cond delay="1642"/>
                                          </p:stCondLst>
                                        </p:cTn>
                                        <p:tgtEl>
                                          <p:spTgt spid="13"/>
                                        </p:tgtEl>
                                      </p:cBhvr>
                                      <p:to x="100000" y="90000"/>
                                    </p:animScale>
                                    <p:animScale>
                                      <p:cBhvr>
                                        <p:cTn id="116" dur="166" decel="50000">
                                          <p:stCondLst>
                                            <p:cond delay="1668"/>
                                          </p:stCondLst>
                                        </p:cTn>
                                        <p:tgtEl>
                                          <p:spTgt spid="13"/>
                                        </p:tgtEl>
                                      </p:cBhvr>
                                      <p:to x="100000" y="100000"/>
                                    </p:animScale>
                                    <p:animScale>
                                      <p:cBhvr>
                                        <p:cTn id="117" dur="26">
                                          <p:stCondLst>
                                            <p:cond delay="1808"/>
                                          </p:stCondLst>
                                        </p:cTn>
                                        <p:tgtEl>
                                          <p:spTgt spid="13"/>
                                        </p:tgtEl>
                                      </p:cBhvr>
                                      <p:to x="100000" y="95000"/>
                                    </p:animScale>
                                    <p:animScale>
                                      <p:cBhvr>
                                        <p:cTn id="118" dur="166" decel="50000">
                                          <p:stCondLst>
                                            <p:cond delay="1834"/>
                                          </p:stCondLst>
                                        </p:cTn>
                                        <p:tgtEl>
                                          <p:spTgt spid="1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2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9263063" cy="756793"/>
          </a:xfrm>
        </p:spPr>
        <p:txBody>
          <a:bodyPr>
            <a:normAutofit fontScale="90000"/>
          </a:bodyPr>
          <a:lstStyle/>
          <a:p>
            <a:r>
              <a:rPr lang="pt-PT" sz="4000" dirty="0"/>
              <a:t>Exemplo da aplicação das regras de </a:t>
            </a:r>
            <a:r>
              <a:rPr lang="pt-PT" sz="4000" dirty="0" err="1"/>
              <a:t>Chen</a:t>
            </a:r>
            <a:r>
              <a:rPr lang="pt-PT" sz="4000" dirty="0"/>
              <a:t>: relacionamentos</a:t>
            </a:r>
          </a:p>
        </p:txBody>
      </p:sp>
      <p:sp>
        <p:nvSpPr>
          <p:cNvPr id="5" name="Content Placeholder 4"/>
          <p:cNvSpPr>
            <a:spLocks noGrp="1"/>
          </p:cNvSpPr>
          <p:nvPr>
            <p:ph sz="half" idx="1"/>
          </p:nvPr>
        </p:nvSpPr>
        <p:spPr>
          <a:xfrm>
            <a:off x="1981200" y="1600201"/>
            <a:ext cx="4038600" cy="2224392"/>
          </a:xfrm>
        </p:spPr>
        <p:txBody>
          <a:bodyPr>
            <a:normAutofit fontScale="85000" lnSpcReduction="20000"/>
          </a:bodyPr>
          <a:lstStyle/>
          <a:p>
            <a:r>
              <a:rPr lang="pt-PT" dirty="0"/>
              <a:t>Procurar na descrição do problema os verbos usados na descrição do problema. </a:t>
            </a:r>
          </a:p>
          <a:p>
            <a:endParaRPr lang="pt-PT" dirty="0"/>
          </a:p>
          <a:p>
            <a:r>
              <a:rPr lang="pt-PT" dirty="0"/>
              <a:t>Observar regras, propriedades ou restrições expressos no problema.   </a:t>
            </a:r>
          </a:p>
        </p:txBody>
      </p:sp>
      <p:sp>
        <p:nvSpPr>
          <p:cNvPr id="18" name="Content Placeholder 5"/>
          <p:cNvSpPr>
            <a:spLocks noGrp="1"/>
          </p:cNvSpPr>
          <p:nvPr>
            <p:ph sz="half" idx="2"/>
          </p:nvPr>
        </p:nvSpPr>
        <p:spPr>
          <a:xfrm>
            <a:off x="6172200" y="1600200"/>
            <a:ext cx="4038600" cy="3422458"/>
          </a:xfrm>
          <a:ln>
            <a:solidFill>
              <a:srgbClr val="C00000"/>
            </a:solidFill>
          </a:ln>
        </p:spPr>
        <p:txBody>
          <a:bodyPr>
            <a:normAutofit fontScale="85000" lnSpcReduction="20000"/>
          </a:bodyPr>
          <a:lstStyle/>
          <a:p>
            <a:r>
              <a:rPr lang="pt-PT" dirty="0"/>
              <a:t>Os componentes gastos na produção de produtos, são adquiridos em diversos fornecedores. Em cada venda, aplica-se um lucro de 50% sobre custo de produção, para obter-se o preço dos produtos que são vendidos aos clientes.</a:t>
            </a:r>
          </a:p>
        </p:txBody>
      </p:sp>
      <p:sp>
        <p:nvSpPr>
          <p:cNvPr id="19" name="Oval 18"/>
          <p:cNvSpPr/>
          <p:nvPr/>
        </p:nvSpPr>
        <p:spPr>
          <a:xfrm>
            <a:off x="6441503" y="2131217"/>
            <a:ext cx="1584176" cy="326902"/>
          </a:xfrm>
          <a:prstGeom prst="ellipse">
            <a:avLst/>
          </a:prstGeom>
          <a:solidFill>
            <a:srgbClr val="C00000">
              <a:alpha val="28000"/>
            </a:srgb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Oval 20"/>
          <p:cNvSpPr/>
          <p:nvPr/>
        </p:nvSpPr>
        <p:spPr>
          <a:xfrm>
            <a:off x="8491696" y="1599135"/>
            <a:ext cx="1008112" cy="337242"/>
          </a:xfrm>
          <a:prstGeom prst="ellipse">
            <a:avLst/>
          </a:prstGeom>
          <a:solidFill>
            <a:srgbClr val="C00000">
              <a:alpha val="28000"/>
            </a:srgb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Oval 21"/>
          <p:cNvSpPr/>
          <p:nvPr/>
        </p:nvSpPr>
        <p:spPr>
          <a:xfrm>
            <a:off x="3719737" y="1844824"/>
            <a:ext cx="1008112" cy="357200"/>
          </a:xfrm>
          <a:prstGeom prst="ellipse">
            <a:avLst/>
          </a:prstGeom>
          <a:solidFill>
            <a:srgbClr val="C00000">
              <a:alpha val="28000"/>
            </a:srgb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Oval 22"/>
          <p:cNvSpPr/>
          <p:nvPr/>
        </p:nvSpPr>
        <p:spPr>
          <a:xfrm>
            <a:off x="6441503" y="3658782"/>
            <a:ext cx="1153779" cy="331621"/>
          </a:xfrm>
          <a:prstGeom prst="ellipse">
            <a:avLst/>
          </a:prstGeom>
          <a:solidFill>
            <a:srgbClr val="C00000">
              <a:alpha val="28000"/>
            </a:srgb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4" name="Rectangle 23"/>
          <p:cNvSpPr/>
          <p:nvPr/>
        </p:nvSpPr>
        <p:spPr>
          <a:xfrm>
            <a:off x="4335033" y="5022658"/>
            <a:ext cx="1246750" cy="2739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400" dirty="0"/>
              <a:t>Componente</a:t>
            </a:r>
          </a:p>
        </p:txBody>
      </p:sp>
      <p:sp>
        <p:nvSpPr>
          <p:cNvPr id="25" name="Rectangle 24"/>
          <p:cNvSpPr/>
          <p:nvPr/>
        </p:nvSpPr>
        <p:spPr>
          <a:xfrm>
            <a:off x="2295091" y="5022658"/>
            <a:ext cx="1246750" cy="2739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400" dirty="0"/>
              <a:t>Produto</a:t>
            </a:r>
          </a:p>
        </p:txBody>
      </p:sp>
      <p:sp>
        <p:nvSpPr>
          <p:cNvPr id="26" name="Rectangle 25"/>
          <p:cNvSpPr/>
          <p:nvPr/>
        </p:nvSpPr>
        <p:spPr>
          <a:xfrm>
            <a:off x="4335033" y="4024321"/>
            <a:ext cx="1246750" cy="2739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400" dirty="0"/>
              <a:t>Fornecedor</a:t>
            </a:r>
          </a:p>
        </p:txBody>
      </p:sp>
      <p:sp>
        <p:nvSpPr>
          <p:cNvPr id="27" name="Rectangle 26"/>
          <p:cNvSpPr/>
          <p:nvPr/>
        </p:nvSpPr>
        <p:spPr>
          <a:xfrm>
            <a:off x="2295091" y="6400131"/>
            <a:ext cx="1246750" cy="2739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400" dirty="0"/>
              <a:t>Cliente</a:t>
            </a:r>
          </a:p>
        </p:txBody>
      </p:sp>
      <p:sp>
        <p:nvSpPr>
          <p:cNvPr id="28" name="Rectangle 27"/>
          <p:cNvSpPr/>
          <p:nvPr/>
        </p:nvSpPr>
        <p:spPr>
          <a:xfrm>
            <a:off x="2295091" y="5770323"/>
            <a:ext cx="1246750" cy="2739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400" dirty="0"/>
              <a:t>Venda</a:t>
            </a:r>
          </a:p>
        </p:txBody>
      </p:sp>
      <p:cxnSp>
        <p:nvCxnSpPr>
          <p:cNvPr id="7" name="Straight Connector 6"/>
          <p:cNvCxnSpPr>
            <a:stCxn id="25" idx="3"/>
            <a:endCxn id="24" idx="1"/>
          </p:cNvCxnSpPr>
          <p:nvPr/>
        </p:nvCxnSpPr>
        <p:spPr>
          <a:xfrm>
            <a:off x="3541841" y="5159642"/>
            <a:ext cx="7931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26" idx="2"/>
            <a:endCxn id="24" idx="0"/>
          </p:cNvCxnSpPr>
          <p:nvPr/>
        </p:nvCxnSpPr>
        <p:spPr>
          <a:xfrm>
            <a:off x="4958408" y="4298290"/>
            <a:ext cx="0" cy="724369"/>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971640" y="4435273"/>
            <a:ext cx="943015" cy="307777"/>
          </a:xfrm>
          <a:prstGeom prst="rect">
            <a:avLst/>
          </a:prstGeom>
          <a:noFill/>
        </p:spPr>
        <p:txBody>
          <a:bodyPr wrap="none" rtlCol="0">
            <a:spAutoFit/>
          </a:bodyPr>
          <a:lstStyle/>
          <a:p>
            <a:r>
              <a:rPr lang="pt-PT" sz="1400" dirty="0"/>
              <a:t>aquisições</a:t>
            </a:r>
          </a:p>
        </p:txBody>
      </p:sp>
      <p:sp>
        <p:nvSpPr>
          <p:cNvPr id="34" name="TextBox 33"/>
          <p:cNvSpPr txBox="1"/>
          <p:nvPr/>
        </p:nvSpPr>
        <p:spPr>
          <a:xfrm>
            <a:off x="3507952" y="4708574"/>
            <a:ext cx="1163460" cy="307777"/>
          </a:xfrm>
          <a:prstGeom prst="rect">
            <a:avLst/>
          </a:prstGeom>
          <a:noFill/>
        </p:spPr>
        <p:txBody>
          <a:bodyPr wrap="none" rtlCol="0">
            <a:spAutoFit/>
          </a:bodyPr>
          <a:lstStyle/>
          <a:p>
            <a:r>
              <a:rPr lang="pt-PT" sz="1400" dirty="0" err="1"/>
              <a:t>Comp_gastos</a:t>
            </a:r>
            <a:endParaRPr lang="pt-PT" sz="1400" dirty="0"/>
          </a:p>
        </p:txBody>
      </p:sp>
      <p:cxnSp>
        <p:nvCxnSpPr>
          <p:cNvPr id="36" name="Straight Connector 35"/>
          <p:cNvCxnSpPr>
            <a:stCxn id="25" idx="2"/>
            <a:endCxn id="28" idx="0"/>
          </p:cNvCxnSpPr>
          <p:nvPr/>
        </p:nvCxnSpPr>
        <p:spPr>
          <a:xfrm>
            <a:off x="2918466" y="5296627"/>
            <a:ext cx="0" cy="47369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8" idx="2"/>
            <a:endCxn id="27" idx="0"/>
          </p:cNvCxnSpPr>
          <p:nvPr/>
        </p:nvCxnSpPr>
        <p:spPr>
          <a:xfrm>
            <a:off x="2918466" y="6044291"/>
            <a:ext cx="0" cy="355840"/>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879644" y="6038313"/>
            <a:ext cx="1364797" cy="307777"/>
          </a:xfrm>
          <a:prstGeom prst="rect">
            <a:avLst/>
          </a:prstGeom>
          <a:noFill/>
        </p:spPr>
        <p:txBody>
          <a:bodyPr wrap="none" rtlCol="0">
            <a:spAutoFit/>
          </a:bodyPr>
          <a:lstStyle/>
          <a:p>
            <a:r>
              <a:rPr lang="pt-PT" sz="1400" dirty="0" err="1"/>
              <a:t>Vendas_clientes</a:t>
            </a:r>
            <a:endParaRPr lang="pt-PT" sz="1400" dirty="0"/>
          </a:p>
        </p:txBody>
      </p:sp>
      <p:sp>
        <p:nvSpPr>
          <p:cNvPr id="42" name="TextBox 41"/>
          <p:cNvSpPr txBox="1"/>
          <p:nvPr/>
        </p:nvSpPr>
        <p:spPr>
          <a:xfrm>
            <a:off x="2963981" y="5374696"/>
            <a:ext cx="1595373" cy="307777"/>
          </a:xfrm>
          <a:prstGeom prst="rect">
            <a:avLst/>
          </a:prstGeom>
          <a:noFill/>
        </p:spPr>
        <p:txBody>
          <a:bodyPr wrap="none" rtlCol="0">
            <a:spAutoFit/>
          </a:bodyPr>
          <a:lstStyle/>
          <a:p>
            <a:r>
              <a:rPr lang="pt-PT" sz="1400" dirty="0" err="1"/>
              <a:t>Produtos_vendidos</a:t>
            </a:r>
            <a:endParaRPr lang="pt-PT" sz="1400" dirty="0"/>
          </a:p>
        </p:txBody>
      </p:sp>
      <p:sp>
        <p:nvSpPr>
          <p:cNvPr id="29" name="Oval 28">
            <a:extLst>
              <a:ext uri="{FF2B5EF4-FFF2-40B4-BE49-F238E27FC236}">
                <a16:creationId xmlns:a16="http://schemas.microsoft.com/office/drawing/2014/main" id="{510E3C7B-CD88-4CC9-AF0B-6AB86D6D3F50}"/>
              </a:ext>
            </a:extLst>
          </p:cNvPr>
          <p:cNvSpPr/>
          <p:nvPr/>
        </p:nvSpPr>
        <p:spPr>
          <a:xfrm>
            <a:off x="6319683" y="2594142"/>
            <a:ext cx="1153779" cy="331621"/>
          </a:xfrm>
          <a:prstGeom prst="ellipse">
            <a:avLst/>
          </a:prstGeom>
          <a:solidFill>
            <a:srgbClr val="C00000">
              <a:alpha val="28000"/>
            </a:srgb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3818562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1000"/>
                                        <p:tgtEl>
                                          <p:spTgt spid="21"/>
                                        </p:tgtEl>
                                      </p:cBhvr>
                                    </p:animEffect>
                                    <p:anim calcmode="lin" valueType="num">
                                      <p:cBhvr>
                                        <p:cTn id="20" dur="1000" fill="hold"/>
                                        <p:tgtEl>
                                          <p:spTgt spid="21"/>
                                        </p:tgtEl>
                                        <p:attrNameLst>
                                          <p:attrName>ppt_x</p:attrName>
                                        </p:attrNameLst>
                                      </p:cBhvr>
                                      <p:tavLst>
                                        <p:tav tm="0">
                                          <p:val>
                                            <p:strVal val="#ppt_x"/>
                                          </p:val>
                                        </p:tav>
                                        <p:tav tm="100000">
                                          <p:val>
                                            <p:strVal val="#ppt_x"/>
                                          </p:val>
                                        </p:tav>
                                      </p:tavLst>
                                    </p:anim>
                                    <p:anim calcmode="lin" valueType="num">
                                      <p:cBhvr>
                                        <p:cTn id="21" dur="1000" fill="hold"/>
                                        <p:tgtEl>
                                          <p:spTgt spid="21"/>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1000"/>
                                        <p:tgtEl>
                                          <p:spTgt spid="23"/>
                                        </p:tgtEl>
                                      </p:cBhvr>
                                    </p:animEffect>
                                    <p:anim calcmode="lin" valueType="num">
                                      <p:cBhvr>
                                        <p:cTn id="25" dur="1000" fill="hold"/>
                                        <p:tgtEl>
                                          <p:spTgt spid="23"/>
                                        </p:tgtEl>
                                        <p:attrNameLst>
                                          <p:attrName>ppt_x</p:attrName>
                                        </p:attrNameLst>
                                      </p:cBhvr>
                                      <p:tavLst>
                                        <p:tav tm="0">
                                          <p:val>
                                            <p:strVal val="#ppt_x"/>
                                          </p:val>
                                        </p:tav>
                                        <p:tav tm="100000">
                                          <p:val>
                                            <p:strVal val="#ppt_x"/>
                                          </p:val>
                                        </p:tav>
                                      </p:tavLst>
                                    </p:anim>
                                    <p:anim calcmode="lin" valueType="num">
                                      <p:cBhvr>
                                        <p:cTn id="2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6"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down)">
                                      <p:cBhvr>
                                        <p:cTn id="31" dur="580">
                                          <p:stCondLst>
                                            <p:cond delay="0"/>
                                          </p:stCondLst>
                                        </p:cTn>
                                        <p:tgtEl>
                                          <p:spTgt spid="26"/>
                                        </p:tgtEl>
                                      </p:cBhvr>
                                    </p:animEffect>
                                    <p:anim calcmode="lin" valueType="num">
                                      <p:cBhvr>
                                        <p:cTn id="32"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37" dur="26">
                                          <p:stCondLst>
                                            <p:cond delay="650"/>
                                          </p:stCondLst>
                                        </p:cTn>
                                        <p:tgtEl>
                                          <p:spTgt spid="26"/>
                                        </p:tgtEl>
                                      </p:cBhvr>
                                      <p:to x="100000" y="60000"/>
                                    </p:animScale>
                                    <p:animScale>
                                      <p:cBhvr>
                                        <p:cTn id="38" dur="166" decel="50000">
                                          <p:stCondLst>
                                            <p:cond delay="676"/>
                                          </p:stCondLst>
                                        </p:cTn>
                                        <p:tgtEl>
                                          <p:spTgt spid="26"/>
                                        </p:tgtEl>
                                      </p:cBhvr>
                                      <p:to x="100000" y="100000"/>
                                    </p:animScale>
                                    <p:animScale>
                                      <p:cBhvr>
                                        <p:cTn id="39" dur="26">
                                          <p:stCondLst>
                                            <p:cond delay="1312"/>
                                          </p:stCondLst>
                                        </p:cTn>
                                        <p:tgtEl>
                                          <p:spTgt spid="26"/>
                                        </p:tgtEl>
                                      </p:cBhvr>
                                      <p:to x="100000" y="80000"/>
                                    </p:animScale>
                                    <p:animScale>
                                      <p:cBhvr>
                                        <p:cTn id="40" dur="166" decel="50000">
                                          <p:stCondLst>
                                            <p:cond delay="1338"/>
                                          </p:stCondLst>
                                        </p:cTn>
                                        <p:tgtEl>
                                          <p:spTgt spid="26"/>
                                        </p:tgtEl>
                                      </p:cBhvr>
                                      <p:to x="100000" y="100000"/>
                                    </p:animScale>
                                    <p:animScale>
                                      <p:cBhvr>
                                        <p:cTn id="41" dur="26">
                                          <p:stCondLst>
                                            <p:cond delay="1642"/>
                                          </p:stCondLst>
                                        </p:cTn>
                                        <p:tgtEl>
                                          <p:spTgt spid="26"/>
                                        </p:tgtEl>
                                      </p:cBhvr>
                                      <p:to x="100000" y="90000"/>
                                    </p:animScale>
                                    <p:animScale>
                                      <p:cBhvr>
                                        <p:cTn id="42" dur="166" decel="50000">
                                          <p:stCondLst>
                                            <p:cond delay="1668"/>
                                          </p:stCondLst>
                                        </p:cTn>
                                        <p:tgtEl>
                                          <p:spTgt spid="26"/>
                                        </p:tgtEl>
                                      </p:cBhvr>
                                      <p:to x="100000" y="100000"/>
                                    </p:animScale>
                                    <p:animScale>
                                      <p:cBhvr>
                                        <p:cTn id="43" dur="26">
                                          <p:stCondLst>
                                            <p:cond delay="1808"/>
                                          </p:stCondLst>
                                        </p:cTn>
                                        <p:tgtEl>
                                          <p:spTgt spid="26"/>
                                        </p:tgtEl>
                                      </p:cBhvr>
                                      <p:to x="100000" y="95000"/>
                                    </p:animScale>
                                    <p:animScale>
                                      <p:cBhvr>
                                        <p:cTn id="44" dur="166" decel="50000">
                                          <p:stCondLst>
                                            <p:cond delay="1834"/>
                                          </p:stCondLst>
                                        </p:cTn>
                                        <p:tgtEl>
                                          <p:spTgt spid="26"/>
                                        </p:tgtEl>
                                      </p:cBhvr>
                                      <p:to x="100000" y="100000"/>
                                    </p:animScale>
                                  </p:childTnLst>
                                </p:cTn>
                              </p:par>
                              <p:par>
                                <p:cTn id="45" presetID="26"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down)">
                                      <p:cBhvr>
                                        <p:cTn id="47" dur="580">
                                          <p:stCondLst>
                                            <p:cond delay="0"/>
                                          </p:stCondLst>
                                        </p:cTn>
                                        <p:tgtEl>
                                          <p:spTgt spid="27"/>
                                        </p:tgtEl>
                                      </p:cBhvr>
                                    </p:animEffect>
                                    <p:anim calcmode="lin" valueType="num">
                                      <p:cBhvr>
                                        <p:cTn id="48"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53" dur="26">
                                          <p:stCondLst>
                                            <p:cond delay="650"/>
                                          </p:stCondLst>
                                        </p:cTn>
                                        <p:tgtEl>
                                          <p:spTgt spid="27"/>
                                        </p:tgtEl>
                                      </p:cBhvr>
                                      <p:to x="100000" y="60000"/>
                                    </p:animScale>
                                    <p:animScale>
                                      <p:cBhvr>
                                        <p:cTn id="54" dur="166" decel="50000">
                                          <p:stCondLst>
                                            <p:cond delay="676"/>
                                          </p:stCondLst>
                                        </p:cTn>
                                        <p:tgtEl>
                                          <p:spTgt spid="27"/>
                                        </p:tgtEl>
                                      </p:cBhvr>
                                      <p:to x="100000" y="100000"/>
                                    </p:animScale>
                                    <p:animScale>
                                      <p:cBhvr>
                                        <p:cTn id="55" dur="26">
                                          <p:stCondLst>
                                            <p:cond delay="1312"/>
                                          </p:stCondLst>
                                        </p:cTn>
                                        <p:tgtEl>
                                          <p:spTgt spid="27"/>
                                        </p:tgtEl>
                                      </p:cBhvr>
                                      <p:to x="100000" y="80000"/>
                                    </p:animScale>
                                    <p:animScale>
                                      <p:cBhvr>
                                        <p:cTn id="56" dur="166" decel="50000">
                                          <p:stCondLst>
                                            <p:cond delay="1338"/>
                                          </p:stCondLst>
                                        </p:cTn>
                                        <p:tgtEl>
                                          <p:spTgt spid="27"/>
                                        </p:tgtEl>
                                      </p:cBhvr>
                                      <p:to x="100000" y="100000"/>
                                    </p:animScale>
                                    <p:animScale>
                                      <p:cBhvr>
                                        <p:cTn id="57" dur="26">
                                          <p:stCondLst>
                                            <p:cond delay="1642"/>
                                          </p:stCondLst>
                                        </p:cTn>
                                        <p:tgtEl>
                                          <p:spTgt spid="27"/>
                                        </p:tgtEl>
                                      </p:cBhvr>
                                      <p:to x="100000" y="90000"/>
                                    </p:animScale>
                                    <p:animScale>
                                      <p:cBhvr>
                                        <p:cTn id="58" dur="166" decel="50000">
                                          <p:stCondLst>
                                            <p:cond delay="1668"/>
                                          </p:stCondLst>
                                        </p:cTn>
                                        <p:tgtEl>
                                          <p:spTgt spid="27"/>
                                        </p:tgtEl>
                                      </p:cBhvr>
                                      <p:to x="100000" y="100000"/>
                                    </p:animScale>
                                    <p:animScale>
                                      <p:cBhvr>
                                        <p:cTn id="59" dur="26">
                                          <p:stCondLst>
                                            <p:cond delay="1808"/>
                                          </p:stCondLst>
                                        </p:cTn>
                                        <p:tgtEl>
                                          <p:spTgt spid="27"/>
                                        </p:tgtEl>
                                      </p:cBhvr>
                                      <p:to x="100000" y="95000"/>
                                    </p:animScale>
                                    <p:animScale>
                                      <p:cBhvr>
                                        <p:cTn id="60" dur="166" decel="50000">
                                          <p:stCondLst>
                                            <p:cond delay="1834"/>
                                          </p:stCondLst>
                                        </p:cTn>
                                        <p:tgtEl>
                                          <p:spTgt spid="27"/>
                                        </p:tgtEl>
                                      </p:cBhvr>
                                      <p:to x="100000" y="100000"/>
                                    </p:animScale>
                                  </p:childTnLst>
                                </p:cTn>
                              </p:par>
                              <p:par>
                                <p:cTn id="61" presetID="26"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wipe(down)">
                                      <p:cBhvr>
                                        <p:cTn id="63" dur="580">
                                          <p:stCondLst>
                                            <p:cond delay="0"/>
                                          </p:stCondLst>
                                        </p:cTn>
                                        <p:tgtEl>
                                          <p:spTgt spid="28"/>
                                        </p:tgtEl>
                                      </p:cBhvr>
                                    </p:animEffect>
                                    <p:anim calcmode="lin" valueType="num">
                                      <p:cBhvr>
                                        <p:cTn id="64" dur="1822"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65" dur="664"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66" dur="664" tmFilter="0, 0; 0.125,0.2665; 0.25,0.4; 0.375,0.465; 0.5,0.5;  0.625,0.535; 0.75,0.6; 0.875,0.7335; 1,1">
                                          <p:stCondLst>
                                            <p:cond delay="664"/>
                                          </p:stCondLst>
                                        </p:cTn>
                                        <p:tgtEl>
                                          <p:spTgt spid="28"/>
                                        </p:tgtEl>
                                        <p:attrNameLst>
                                          <p:attrName>ppt_y</p:attrName>
                                        </p:attrNameLst>
                                      </p:cBhvr>
                                      <p:tavLst>
                                        <p:tav tm="0" fmla="#ppt_y-sin(pi*$)/9">
                                          <p:val>
                                            <p:fltVal val="0"/>
                                          </p:val>
                                        </p:tav>
                                        <p:tav tm="100000">
                                          <p:val>
                                            <p:fltVal val="1"/>
                                          </p:val>
                                        </p:tav>
                                      </p:tavLst>
                                    </p:anim>
                                    <p:anim calcmode="lin" valueType="num">
                                      <p:cBhvr>
                                        <p:cTn id="67" dur="332" tmFilter="0, 0; 0.125,0.2665; 0.25,0.4; 0.375,0.465; 0.5,0.5;  0.625,0.535; 0.75,0.6; 0.875,0.7335; 1,1">
                                          <p:stCondLst>
                                            <p:cond delay="1324"/>
                                          </p:stCondLst>
                                        </p:cTn>
                                        <p:tgtEl>
                                          <p:spTgt spid="28"/>
                                        </p:tgtEl>
                                        <p:attrNameLst>
                                          <p:attrName>ppt_y</p:attrName>
                                        </p:attrNameLst>
                                      </p:cBhvr>
                                      <p:tavLst>
                                        <p:tav tm="0" fmla="#ppt_y-sin(pi*$)/27">
                                          <p:val>
                                            <p:fltVal val="0"/>
                                          </p:val>
                                        </p:tav>
                                        <p:tav tm="100000">
                                          <p:val>
                                            <p:fltVal val="1"/>
                                          </p:val>
                                        </p:tav>
                                      </p:tavLst>
                                    </p:anim>
                                    <p:anim calcmode="lin" valueType="num">
                                      <p:cBhvr>
                                        <p:cTn id="68" dur="164" tmFilter="0, 0; 0.125,0.2665; 0.25,0.4; 0.375,0.465; 0.5,0.5;  0.625,0.535; 0.75,0.6; 0.875,0.7335; 1,1">
                                          <p:stCondLst>
                                            <p:cond delay="1656"/>
                                          </p:stCondLst>
                                        </p:cTn>
                                        <p:tgtEl>
                                          <p:spTgt spid="28"/>
                                        </p:tgtEl>
                                        <p:attrNameLst>
                                          <p:attrName>ppt_y</p:attrName>
                                        </p:attrNameLst>
                                      </p:cBhvr>
                                      <p:tavLst>
                                        <p:tav tm="0" fmla="#ppt_y-sin(pi*$)/81">
                                          <p:val>
                                            <p:fltVal val="0"/>
                                          </p:val>
                                        </p:tav>
                                        <p:tav tm="100000">
                                          <p:val>
                                            <p:fltVal val="1"/>
                                          </p:val>
                                        </p:tav>
                                      </p:tavLst>
                                    </p:anim>
                                    <p:animScale>
                                      <p:cBhvr>
                                        <p:cTn id="69" dur="26">
                                          <p:stCondLst>
                                            <p:cond delay="650"/>
                                          </p:stCondLst>
                                        </p:cTn>
                                        <p:tgtEl>
                                          <p:spTgt spid="28"/>
                                        </p:tgtEl>
                                      </p:cBhvr>
                                      <p:to x="100000" y="60000"/>
                                    </p:animScale>
                                    <p:animScale>
                                      <p:cBhvr>
                                        <p:cTn id="70" dur="166" decel="50000">
                                          <p:stCondLst>
                                            <p:cond delay="676"/>
                                          </p:stCondLst>
                                        </p:cTn>
                                        <p:tgtEl>
                                          <p:spTgt spid="28"/>
                                        </p:tgtEl>
                                      </p:cBhvr>
                                      <p:to x="100000" y="100000"/>
                                    </p:animScale>
                                    <p:animScale>
                                      <p:cBhvr>
                                        <p:cTn id="71" dur="26">
                                          <p:stCondLst>
                                            <p:cond delay="1312"/>
                                          </p:stCondLst>
                                        </p:cTn>
                                        <p:tgtEl>
                                          <p:spTgt spid="28"/>
                                        </p:tgtEl>
                                      </p:cBhvr>
                                      <p:to x="100000" y="80000"/>
                                    </p:animScale>
                                    <p:animScale>
                                      <p:cBhvr>
                                        <p:cTn id="72" dur="166" decel="50000">
                                          <p:stCondLst>
                                            <p:cond delay="1338"/>
                                          </p:stCondLst>
                                        </p:cTn>
                                        <p:tgtEl>
                                          <p:spTgt spid="28"/>
                                        </p:tgtEl>
                                      </p:cBhvr>
                                      <p:to x="100000" y="100000"/>
                                    </p:animScale>
                                    <p:animScale>
                                      <p:cBhvr>
                                        <p:cTn id="73" dur="26">
                                          <p:stCondLst>
                                            <p:cond delay="1642"/>
                                          </p:stCondLst>
                                        </p:cTn>
                                        <p:tgtEl>
                                          <p:spTgt spid="28"/>
                                        </p:tgtEl>
                                      </p:cBhvr>
                                      <p:to x="100000" y="90000"/>
                                    </p:animScale>
                                    <p:animScale>
                                      <p:cBhvr>
                                        <p:cTn id="74" dur="166" decel="50000">
                                          <p:stCondLst>
                                            <p:cond delay="1668"/>
                                          </p:stCondLst>
                                        </p:cTn>
                                        <p:tgtEl>
                                          <p:spTgt spid="28"/>
                                        </p:tgtEl>
                                      </p:cBhvr>
                                      <p:to x="100000" y="100000"/>
                                    </p:animScale>
                                    <p:animScale>
                                      <p:cBhvr>
                                        <p:cTn id="75" dur="26">
                                          <p:stCondLst>
                                            <p:cond delay="1808"/>
                                          </p:stCondLst>
                                        </p:cTn>
                                        <p:tgtEl>
                                          <p:spTgt spid="28"/>
                                        </p:tgtEl>
                                      </p:cBhvr>
                                      <p:to x="100000" y="95000"/>
                                    </p:animScale>
                                    <p:animScale>
                                      <p:cBhvr>
                                        <p:cTn id="76" dur="166" decel="50000">
                                          <p:stCondLst>
                                            <p:cond delay="1834"/>
                                          </p:stCondLst>
                                        </p:cTn>
                                        <p:tgtEl>
                                          <p:spTgt spid="28"/>
                                        </p:tgtEl>
                                      </p:cBhvr>
                                      <p:to x="100000" y="100000"/>
                                    </p:animScale>
                                  </p:childTnLst>
                                </p:cTn>
                              </p:par>
                              <p:par>
                                <p:cTn id="77" presetID="26" presetClass="entr" presetSubtype="0"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down)">
                                      <p:cBhvr>
                                        <p:cTn id="79" dur="580">
                                          <p:stCondLst>
                                            <p:cond delay="0"/>
                                          </p:stCondLst>
                                        </p:cTn>
                                        <p:tgtEl>
                                          <p:spTgt spid="25"/>
                                        </p:tgtEl>
                                      </p:cBhvr>
                                    </p:animEffect>
                                    <p:anim calcmode="lin" valueType="num">
                                      <p:cBhvr>
                                        <p:cTn id="80"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85" dur="26">
                                          <p:stCondLst>
                                            <p:cond delay="650"/>
                                          </p:stCondLst>
                                        </p:cTn>
                                        <p:tgtEl>
                                          <p:spTgt spid="25"/>
                                        </p:tgtEl>
                                      </p:cBhvr>
                                      <p:to x="100000" y="60000"/>
                                    </p:animScale>
                                    <p:animScale>
                                      <p:cBhvr>
                                        <p:cTn id="86" dur="166" decel="50000">
                                          <p:stCondLst>
                                            <p:cond delay="676"/>
                                          </p:stCondLst>
                                        </p:cTn>
                                        <p:tgtEl>
                                          <p:spTgt spid="25"/>
                                        </p:tgtEl>
                                      </p:cBhvr>
                                      <p:to x="100000" y="100000"/>
                                    </p:animScale>
                                    <p:animScale>
                                      <p:cBhvr>
                                        <p:cTn id="87" dur="26">
                                          <p:stCondLst>
                                            <p:cond delay="1312"/>
                                          </p:stCondLst>
                                        </p:cTn>
                                        <p:tgtEl>
                                          <p:spTgt spid="25"/>
                                        </p:tgtEl>
                                      </p:cBhvr>
                                      <p:to x="100000" y="80000"/>
                                    </p:animScale>
                                    <p:animScale>
                                      <p:cBhvr>
                                        <p:cTn id="88" dur="166" decel="50000">
                                          <p:stCondLst>
                                            <p:cond delay="1338"/>
                                          </p:stCondLst>
                                        </p:cTn>
                                        <p:tgtEl>
                                          <p:spTgt spid="25"/>
                                        </p:tgtEl>
                                      </p:cBhvr>
                                      <p:to x="100000" y="100000"/>
                                    </p:animScale>
                                    <p:animScale>
                                      <p:cBhvr>
                                        <p:cTn id="89" dur="26">
                                          <p:stCondLst>
                                            <p:cond delay="1642"/>
                                          </p:stCondLst>
                                        </p:cTn>
                                        <p:tgtEl>
                                          <p:spTgt spid="25"/>
                                        </p:tgtEl>
                                      </p:cBhvr>
                                      <p:to x="100000" y="90000"/>
                                    </p:animScale>
                                    <p:animScale>
                                      <p:cBhvr>
                                        <p:cTn id="90" dur="166" decel="50000">
                                          <p:stCondLst>
                                            <p:cond delay="1668"/>
                                          </p:stCondLst>
                                        </p:cTn>
                                        <p:tgtEl>
                                          <p:spTgt spid="25"/>
                                        </p:tgtEl>
                                      </p:cBhvr>
                                      <p:to x="100000" y="100000"/>
                                    </p:animScale>
                                    <p:animScale>
                                      <p:cBhvr>
                                        <p:cTn id="91" dur="26">
                                          <p:stCondLst>
                                            <p:cond delay="1808"/>
                                          </p:stCondLst>
                                        </p:cTn>
                                        <p:tgtEl>
                                          <p:spTgt spid="25"/>
                                        </p:tgtEl>
                                      </p:cBhvr>
                                      <p:to x="100000" y="95000"/>
                                    </p:animScale>
                                    <p:animScale>
                                      <p:cBhvr>
                                        <p:cTn id="92" dur="166" decel="50000">
                                          <p:stCondLst>
                                            <p:cond delay="1834"/>
                                          </p:stCondLst>
                                        </p:cTn>
                                        <p:tgtEl>
                                          <p:spTgt spid="25"/>
                                        </p:tgtEl>
                                      </p:cBhvr>
                                      <p:to x="100000" y="100000"/>
                                    </p:animScale>
                                  </p:childTnLst>
                                </p:cTn>
                              </p:par>
                              <p:par>
                                <p:cTn id="93" presetID="26" presetClass="entr" presetSubtype="0" fill="hold" grpId="0" nodeType="withEffect">
                                  <p:stCondLst>
                                    <p:cond delay="0"/>
                                  </p:stCondLst>
                                  <p:childTnLst>
                                    <p:set>
                                      <p:cBhvr>
                                        <p:cTn id="94" dur="1" fill="hold">
                                          <p:stCondLst>
                                            <p:cond delay="0"/>
                                          </p:stCondLst>
                                        </p:cTn>
                                        <p:tgtEl>
                                          <p:spTgt spid="24"/>
                                        </p:tgtEl>
                                        <p:attrNameLst>
                                          <p:attrName>style.visibility</p:attrName>
                                        </p:attrNameLst>
                                      </p:cBhvr>
                                      <p:to>
                                        <p:strVal val="visible"/>
                                      </p:to>
                                    </p:set>
                                    <p:animEffect transition="in" filter="wipe(down)">
                                      <p:cBhvr>
                                        <p:cTn id="95" dur="580">
                                          <p:stCondLst>
                                            <p:cond delay="0"/>
                                          </p:stCondLst>
                                        </p:cTn>
                                        <p:tgtEl>
                                          <p:spTgt spid="24"/>
                                        </p:tgtEl>
                                      </p:cBhvr>
                                    </p:animEffect>
                                    <p:anim calcmode="lin" valueType="num">
                                      <p:cBhvr>
                                        <p:cTn id="96"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97"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98"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99"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100"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101" dur="26">
                                          <p:stCondLst>
                                            <p:cond delay="650"/>
                                          </p:stCondLst>
                                        </p:cTn>
                                        <p:tgtEl>
                                          <p:spTgt spid="24"/>
                                        </p:tgtEl>
                                      </p:cBhvr>
                                      <p:to x="100000" y="60000"/>
                                    </p:animScale>
                                    <p:animScale>
                                      <p:cBhvr>
                                        <p:cTn id="102" dur="166" decel="50000">
                                          <p:stCondLst>
                                            <p:cond delay="676"/>
                                          </p:stCondLst>
                                        </p:cTn>
                                        <p:tgtEl>
                                          <p:spTgt spid="24"/>
                                        </p:tgtEl>
                                      </p:cBhvr>
                                      <p:to x="100000" y="100000"/>
                                    </p:animScale>
                                    <p:animScale>
                                      <p:cBhvr>
                                        <p:cTn id="103" dur="26">
                                          <p:stCondLst>
                                            <p:cond delay="1312"/>
                                          </p:stCondLst>
                                        </p:cTn>
                                        <p:tgtEl>
                                          <p:spTgt spid="24"/>
                                        </p:tgtEl>
                                      </p:cBhvr>
                                      <p:to x="100000" y="80000"/>
                                    </p:animScale>
                                    <p:animScale>
                                      <p:cBhvr>
                                        <p:cTn id="104" dur="166" decel="50000">
                                          <p:stCondLst>
                                            <p:cond delay="1338"/>
                                          </p:stCondLst>
                                        </p:cTn>
                                        <p:tgtEl>
                                          <p:spTgt spid="24"/>
                                        </p:tgtEl>
                                      </p:cBhvr>
                                      <p:to x="100000" y="100000"/>
                                    </p:animScale>
                                    <p:animScale>
                                      <p:cBhvr>
                                        <p:cTn id="105" dur="26">
                                          <p:stCondLst>
                                            <p:cond delay="1642"/>
                                          </p:stCondLst>
                                        </p:cTn>
                                        <p:tgtEl>
                                          <p:spTgt spid="24"/>
                                        </p:tgtEl>
                                      </p:cBhvr>
                                      <p:to x="100000" y="90000"/>
                                    </p:animScale>
                                    <p:animScale>
                                      <p:cBhvr>
                                        <p:cTn id="106" dur="166" decel="50000">
                                          <p:stCondLst>
                                            <p:cond delay="1668"/>
                                          </p:stCondLst>
                                        </p:cTn>
                                        <p:tgtEl>
                                          <p:spTgt spid="24"/>
                                        </p:tgtEl>
                                      </p:cBhvr>
                                      <p:to x="100000" y="100000"/>
                                    </p:animScale>
                                    <p:animScale>
                                      <p:cBhvr>
                                        <p:cTn id="107" dur="26">
                                          <p:stCondLst>
                                            <p:cond delay="1808"/>
                                          </p:stCondLst>
                                        </p:cTn>
                                        <p:tgtEl>
                                          <p:spTgt spid="24"/>
                                        </p:tgtEl>
                                      </p:cBhvr>
                                      <p:to x="100000" y="95000"/>
                                    </p:animScale>
                                    <p:animScale>
                                      <p:cBhvr>
                                        <p:cTn id="108" dur="166" decel="50000">
                                          <p:stCondLst>
                                            <p:cond delay="1834"/>
                                          </p:stCondLst>
                                        </p:cTn>
                                        <p:tgtEl>
                                          <p:spTgt spid="24"/>
                                        </p:tgtEl>
                                      </p:cBhvr>
                                      <p:to x="100000" y="100000"/>
                                    </p:animScale>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33"/>
                                        </p:tgtEl>
                                        <p:attrNameLst>
                                          <p:attrName>style.visibility</p:attrName>
                                        </p:attrNameLst>
                                      </p:cBhvr>
                                      <p:to>
                                        <p:strVal val="visible"/>
                                      </p:to>
                                    </p:set>
                                    <p:anim calcmode="lin" valueType="num">
                                      <p:cBhvr additive="base">
                                        <p:cTn id="113" dur="500" fill="hold"/>
                                        <p:tgtEl>
                                          <p:spTgt spid="33"/>
                                        </p:tgtEl>
                                        <p:attrNameLst>
                                          <p:attrName>ppt_x</p:attrName>
                                        </p:attrNameLst>
                                      </p:cBhvr>
                                      <p:tavLst>
                                        <p:tav tm="0">
                                          <p:val>
                                            <p:strVal val="#ppt_x"/>
                                          </p:val>
                                        </p:tav>
                                        <p:tav tm="100000">
                                          <p:val>
                                            <p:strVal val="#ppt_x"/>
                                          </p:val>
                                        </p:tav>
                                      </p:tavLst>
                                    </p:anim>
                                    <p:anim calcmode="lin" valueType="num">
                                      <p:cBhvr additive="base">
                                        <p:cTn id="114" dur="500" fill="hold"/>
                                        <p:tgtEl>
                                          <p:spTgt spid="33"/>
                                        </p:tgtEl>
                                        <p:attrNameLst>
                                          <p:attrName>ppt_y</p:attrName>
                                        </p:attrNameLst>
                                      </p:cBhvr>
                                      <p:tavLst>
                                        <p:tav tm="0">
                                          <p:val>
                                            <p:strVal val="1+#ppt_h/2"/>
                                          </p:val>
                                        </p:tav>
                                        <p:tav tm="100000">
                                          <p:val>
                                            <p:strVal val="#ppt_y"/>
                                          </p:val>
                                        </p:tav>
                                      </p:tavLst>
                                    </p:anim>
                                  </p:childTnLst>
                                </p:cTn>
                              </p:par>
                              <p:par>
                                <p:cTn id="115" presetID="2" presetClass="entr" presetSubtype="4" fill="hold" nodeType="withEffect">
                                  <p:stCondLst>
                                    <p:cond delay="0"/>
                                  </p:stCondLst>
                                  <p:childTnLst>
                                    <p:set>
                                      <p:cBhvr>
                                        <p:cTn id="116" dur="1" fill="hold">
                                          <p:stCondLst>
                                            <p:cond delay="0"/>
                                          </p:stCondLst>
                                        </p:cTn>
                                        <p:tgtEl>
                                          <p:spTgt spid="32"/>
                                        </p:tgtEl>
                                        <p:attrNameLst>
                                          <p:attrName>style.visibility</p:attrName>
                                        </p:attrNameLst>
                                      </p:cBhvr>
                                      <p:to>
                                        <p:strVal val="visible"/>
                                      </p:to>
                                    </p:set>
                                    <p:anim calcmode="lin" valueType="num">
                                      <p:cBhvr additive="base">
                                        <p:cTn id="117" dur="500" fill="hold"/>
                                        <p:tgtEl>
                                          <p:spTgt spid="32"/>
                                        </p:tgtEl>
                                        <p:attrNameLst>
                                          <p:attrName>ppt_x</p:attrName>
                                        </p:attrNameLst>
                                      </p:cBhvr>
                                      <p:tavLst>
                                        <p:tav tm="0">
                                          <p:val>
                                            <p:strVal val="#ppt_x"/>
                                          </p:val>
                                        </p:tav>
                                        <p:tav tm="100000">
                                          <p:val>
                                            <p:strVal val="#ppt_x"/>
                                          </p:val>
                                        </p:tav>
                                      </p:tavLst>
                                    </p:anim>
                                    <p:anim calcmode="lin" valueType="num">
                                      <p:cBhvr additive="base">
                                        <p:cTn id="118" dur="500" fill="hold"/>
                                        <p:tgtEl>
                                          <p:spTgt spid="32"/>
                                        </p:tgtEl>
                                        <p:attrNameLst>
                                          <p:attrName>ppt_y</p:attrName>
                                        </p:attrNameLst>
                                      </p:cBhvr>
                                      <p:tavLst>
                                        <p:tav tm="0">
                                          <p:val>
                                            <p:strVal val="1+#ppt_h/2"/>
                                          </p:val>
                                        </p:tav>
                                        <p:tav tm="100000">
                                          <p:val>
                                            <p:strVal val="#ppt_y"/>
                                          </p:val>
                                        </p:tav>
                                      </p:tavLst>
                                    </p:anim>
                                  </p:childTnLst>
                                </p:cTn>
                              </p:par>
                              <p:par>
                                <p:cTn id="119" presetID="2" presetClass="entr" presetSubtype="4" fill="hold" grpId="0" nodeType="withEffect">
                                  <p:stCondLst>
                                    <p:cond delay="0"/>
                                  </p:stCondLst>
                                  <p:childTnLst>
                                    <p:set>
                                      <p:cBhvr>
                                        <p:cTn id="120" dur="1" fill="hold">
                                          <p:stCondLst>
                                            <p:cond delay="0"/>
                                          </p:stCondLst>
                                        </p:cTn>
                                        <p:tgtEl>
                                          <p:spTgt spid="34"/>
                                        </p:tgtEl>
                                        <p:attrNameLst>
                                          <p:attrName>style.visibility</p:attrName>
                                        </p:attrNameLst>
                                      </p:cBhvr>
                                      <p:to>
                                        <p:strVal val="visible"/>
                                      </p:to>
                                    </p:set>
                                    <p:anim calcmode="lin" valueType="num">
                                      <p:cBhvr additive="base">
                                        <p:cTn id="121" dur="500" fill="hold"/>
                                        <p:tgtEl>
                                          <p:spTgt spid="34"/>
                                        </p:tgtEl>
                                        <p:attrNameLst>
                                          <p:attrName>ppt_x</p:attrName>
                                        </p:attrNameLst>
                                      </p:cBhvr>
                                      <p:tavLst>
                                        <p:tav tm="0">
                                          <p:val>
                                            <p:strVal val="#ppt_x"/>
                                          </p:val>
                                        </p:tav>
                                        <p:tav tm="100000">
                                          <p:val>
                                            <p:strVal val="#ppt_x"/>
                                          </p:val>
                                        </p:tav>
                                      </p:tavLst>
                                    </p:anim>
                                    <p:anim calcmode="lin" valueType="num">
                                      <p:cBhvr additive="base">
                                        <p:cTn id="122" dur="500" fill="hold"/>
                                        <p:tgtEl>
                                          <p:spTgt spid="34"/>
                                        </p:tgtEl>
                                        <p:attrNameLst>
                                          <p:attrName>ppt_y</p:attrName>
                                        </p:attrNameLst>
                                      </p:cBhvr>
                                      <p:tavLst>
                                        <p:tav tm="0">
                                          <p:val>
                                            <p:strVal val="1+#ppt_h/2"/>
                                          </p:val>
                                        </p:tav>
                                        <p:tav tm="100000">
                                          <p:val>
                                            <p:strVal val="#ppt_y"/>
                                          </p:val>
                                        </p:tav>
                                      </p:tavLst>
                                    </p:anim>
                                  </p:childTnLst>
                                </p:cTn>
                              </p:par>
                              <p:par>
                                <p:cTn id="123" presetID="2" presetClass="entr" presetSubtype="4" fill="hold" nodeType="withEffect">
                                  <p:stCondLst>
                                    <p:cond delay="0"/>
                                  </p:stCondLst>
                                  <p:childTnLst>
                                    <p:set>
                                      <p:cBhvr>
                                        <p:cTn id="124" dur="1" fill="hold">
                                          <p:stCondLst>
                                            <p:cond delay="0"/>
                                          </p:stCondLst>
                                        </p:cTn>
                                        <p:tgtEl>
                                          <p:spTgt spid="7"/>
                                        </p:tgtEl>
                                        <p:attrNameLst>
                                          <p:attrName>style.visibility</p:attrName>
                                        </p:attrNameLst>
                                      </p:cBhvr>
                                      <p:to>
                                        <p:strVal val="visible"/>
                                      </p:to>
                                    </p:set>
                                    <p:anim calcmode="lin" valueType="num">
                                      <p:cBhvr additive="base">
                                        <p:cTn id="125" dur="500" fill="hold"/>
                                        <p:tgtEl>
                                          <p:spTgt spid="7"/>
                                        </p:tgtEl>
                                        <p:attrNameLst>
                                          <p:attrName>ppt_x</p:attrName>
                                        </p:attrNameLst>
                                      </p:cBhvr>
                                      <p:tavLst>
                                        <p:tav tm="0">
                                          <p:val>
                                            <p:strVal val="#ppt_x"/>
                                          </p:val>
                                        </p:tav>
                                        <p:tav tm="100000">
                                          <p:val>
                                            <p:strVal val="#ppt_x"/>
                                          </p:val>
                                        </p:tav>
                                      </p:tavLst>
                                    </p:anim>
                                    <p:anim calcmode="lin" valueType="num">
                                      <p:cBhvr additive="base">
                                        <p:cTn id="126" dur="500" fill="hold"/>
                                        <p:tgtEl>
                                          <p:spTgt spid="7"/>
                                        </p:tgtEl>
                                        <p:attrNameLst>
                                          <p:attrName>ppt_y</p:attrName>
                                        </p:attrNameLst>
                                      </p:cBhvr>
                                      <p:tavLst>
                                        <p:tav tm="0">
                                          <p:val>
                                            <p:strVal val="1+#ppt_h/2"/>
                                          </p:val>
                                        </p:tav>
                                        <p:tav tm="100000">
                                          <p:val>
                                            <p:strVal val="#ppt_y"/>
                                          </p:val>
                                        </p:tav>
                                      </p:tavLst>
                                    </p:anim>
                                  </p:childTnLst>
                                </p:cTn>
                              </p:par>
                              <p:par>
                                <p:cTn id="127" presetID="2" presetClass="entr" presetSubtype="4" fill="hold" grpId="0" nodeType="withEffect">
                                  <p:stCondLst>
                                    <p:cond delay="0"/>
                                  </p:stCondLst>
                                  <p:childTnLst>
                                    <p:set>
                                      <p:cBhvr>
                                        <p:cTn id="128" dur="1" fill="hold">
                                          <p:stCondLst>
                                            <p:cond delay="0"/>
                                          </p:stCondLst>
                                        </p:cTn>
                                        <p:tgtEl>
                                          <p:spTgt spid="42"/>
                                        </p:tgtEl>
                                        <p:attrNameLst>
                                          <p:attrName>style.visibility</p:attrName>
                                        </p:attrNameLst>
                                      </p:cBhvr>
                                      <p:to>
                                        <p:strVal val="visible"/>
                                      </p:to>
                                    </p:set>
                                    <p:anim calcmode="lin" valueType="num">
                                      <p:cBhvr additive="base">
                                        <p:cTn id="129" dur="500" fill="hold"/>
                                        <p:tgtEl>
                                          <p:spTgt spid="42"/>
                                        </p:tgtEl>
                                        <p:attrNameLst>
                                          <p:attrName>ppt_x</p:attrName>
                                        </p:attrNameLst>
                                      </p:cBhvr>
                                      <p:tavLst>
                                        <p:tav tm="0">
                                          <p:val>
                                            <p:strVal val="#ppt_x"/>
                                          </p:val>
                                        </p:tav>
                                        <p:tav tm="100000">
                                          <p:val>
                                            <p:strVal val="#ppt_x"/>
                                          </p:val>
                                        </p:tav>
                                      </p:tavLst>
                                    </p:anim>
                                    <p:anim calcmode="lin" valueType="num">
                                      <p:cBhvr additive="base">
                                        <p:cTn id="130" dur="500" fill="hold"/>
                                        <p:tgtEl>
                                          <p:spTgt spid="42"/>
                                        </p:tgtEl>
                                        <p:attrNameLst>
                                          <p:attrName>ppt_y</p:attrName>
                                        </p:attrNameLst>
                                      </p:cBhvr>
                                      <p:tavLst>
                                        <p:tav tm="0">
                                          <p:val>
                                            <p:strVal val="1+#ppt_h/2"/>
                                          </p:val>
                                        </p:tav>
                                        <p:tav tm="100000">
                                          <p:val>
                                            <p:strVal val="#ppt_y"/>
                                          </p:val>
                                        </p:tav>
                                      </p:tavLst>
                                    </p:anim>
                                  </p:childTnLst>
                                </p:cTn>
                              </p:par>
                              <p:par>
                                <p:cTn id="131" presetID="2" presetClass="entr" presetSubtype="4" fill="hold" nodeType="withEffect">
                                  <p:stCondLst>
                                    <p:cond delay="0"/>
                                  </p:stCondLst>
                                  <p:childTnLst>
                                    <p:set>
                                      <p:cBhvr>
                                        <p:cTn id="132" dur="1" fill="hold">
                                          <p:stCondLst>
                                            <p:cond delay="0"/>
                                          </p:stCondLst>
                                        </p:cTn>
                                        <p:tgtEl>
                                          <p:spTgt spid="36"/>
                                        </p:tgtEl>
                                        <p:attrNameLst>
                                          <p:attrName>style.visibility</p:attrName>
                                        </p:attrNameLst>
                                      </p:cBhvr>
                                      <p:to>
                                        <p:strVal val="visible"/>
                                      </p:to>
                                    </p:set>
                                    <p:anim calcmode="lin" valueType="num">
                                      <p:cBhvr additive="base">
                                        <p:cTn id="133" dur="500" fill="hold"/>
                                        <p:tgtEl>
                                          <p:spTgt spid="36"/>
                                        </p:tgtEl>
                                        <p:attrNameLst>
                                          <p:attrName>ppt_x</p:attrName>
                                        </p:attrNameLst>
                                      </p:cBhvr>
                                      <p:tavLst>
                                        <p:tav tm="0">
                                          <p:val>
                                            <p:strVal val="#ppt_x"/>
                                          </p:val>
                                        </p:tav>
                                        <p:tav tm="100000">
                                          <p:val>
                                            <p:strVal val="#ppt_x"/>
                                          </p:val>
                                        </p:tav>
                                      </p:tavLst>
                                    </p:anim>
                                    <p:anim calcmode="lin" valueType="num">
                                      <p:cBhvr additive="base">
                                        <p:cTn id="134" dur="500" fill="hold"/>
                                        <p:tgtEl>
                                          <p:spTgt spid="36"/>
                                        </p:tgtEl>
                                        <p:attrNameLst>
                                          <p:attrName>ppt_y</p:attrName>
                                        </p:attrNameLst>
                                      </p:cBhvr>
                                      <p:tavLst>
                                        <p:tav tm="0">
                                          <p:val>
                                            <p:strVal val="1+#ppt_h/2"/>
                                          </p:val>
                                        </p:tav>
                                        <p:tav tm="100000">
                                          <p:val>
                                            <p:strVal val="#ppt_y"/>
                                          </p:val>
                                        </p:tav>
                                      </p:tavLst>
                                    </p:anim>
                                  </p:childTnLst>
                                </p:cTn>
                              </p:par>
                              <p:par>
                                <p:cTn id="135" presetID="2" presetClass="entr" presetSubtype="4" fill="hold" grpId="0" nodeType="withEffect">
                                  <p:stCondLst>
                                    <p:cond delay="0"/>
                                  </p:stCondLst>
                                  <p:childTnLst>
                                    <p:set>
                                      <p:cBhvr>
                                        <p:cTn id="136" dur="1" fill="hold">
                                          <p:stCondLst>
                                            <p:cond delay="0"/>
                                          </p:stCondLst>
                                        </p:cTn>
                                        <p:tgtEl>
                                          <p:spTgt spid="41"/>
                                        </p:tgtEl>
                                        <p:attrNameLst>
                                          <p:attrName>style.visibility</p:attrName>
                                        </p:attrNameLst>
                                      </p:cBhvr>
                                      <p:to>
                                        <p:strVal val="visible"/>
                                      </p:to>
                                    </p:set>
                                    <p:anim calcmode="lin" valueType="num">
                                      <p:cBhvr additive="base">
                                        <p:cTn id="137" dur="500" fill="hold"/>
                                        <p:tgtEl>
                                          <p:spTgt spid="41"/>
                                        </p:tgtEl>
                                        <p:attrNameLst>
                                          <p:attrName>ppt_x</p:attrName>
                                        </p:attrNameLst>
                                      </p:cBhvr>
                                      <p:tavLst>
                                        <p:tav tm="0">
                                          <p:val>
                                            <p:strVal val="#ppt_x"/>
                                          </p:val>
                                        </p:tav>
                                        <p:tav tm="100000">
                                          <p:val>
                                            <p:strVal val="#ppt_x"/>
                                          </p:val>
                                        </p:tav>
                                      </p:tavLst>
                                    </p:anim>
                                    <p:anim calcmode="lin" valueType="num">
                                      <p:cBhvr additive="base">
                                        <p:cTn id="138" dur="500" fill="hold"/>
                                        <p:tgtEl>
                                          <p:spTgt spid="4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38"/>
                                        </p:tgtEl>
                                        <p:attrNameLst>
                                          <p:attrName>style.visibility</p:attrName>
                                        </p:attrNameLst>
                                      </p:cBhvr>
                                      <p:to>
                                        <p:strVal val="visible"/>
                                      </p:to>
                                    </p:set>
                                    <p:anim calcmode="lin" valueType="num">
                                      <p:cBhvr additive="base">
                                        <p:cTn id="141" dur="500" fill="hold"/>
                                        <p:tgtEl>
                                          <p:spTgt spid="38"/>
                                        </p:tgtEl>
                                        <p:attrNameLst>
                                          <p:attrName>ppt_x</p:attrName>
                                        </p:attrNameLst>
                                      </p:cBhvr>
                                      <p:tavLst>
                                        <p:tav tm="0">
                                          <p:val>
                                            <p:strVal val="#ppt_x"/>
                                          </p:val>
                                        </p:tav>
                                        <p:tav tm="100000">
                                          <p:val>
                                            <p:strVal val="#ppt_x"/>
                                          </p:val>
                                        </p:tav>
                                      </p:tavLst>
                                    </p:anim>
                                    <p:anim calcmode="lin" valueType="num">
                                      <p:cBhvr additive="base">
                                        <p:cTn id="142" dur="500" fill="hold"/>
                                        <p:tgtEl>
                                          <p:spTgt spid="38"/>
                                        </p:tgtEl>
                                        <p:attrNameLst>
                                          <p:attrName>ppt_y</p:attrName>
                                        </p:attrNameLst>
                                      </p:cBhvr>
                                      <p:tavLst>
                                        <p:tav tm="0">
                                          <p:val>
                                            <p:strVal val="1+#ppt_h/2"/>
                                          </p:val>
                                        </p:tav>
                                        <p:tav tm="100000">
                                          <p:val>
                                            <p:strVal val="#ppt_y"/>
                                          </p:val>
                                        </p:tav>
                                      </p:tavLst>
                                    </p:anim>
                                  </p:childTnLst>
                                </p:cTn>
                              </p:par>
                              <p:par>
                                <p:cTn id="143" presetID="42" presetClass="entr" presetSubtype="0" fill="hold" grpId="0" nodeType="withEffect">
                                  <p:stCondLst>
                                    <p:cond delay="0"/>
                                  </p:stCondLst>
                                  <p:childTnLst>
                                    <p:set>
                                      <p:cBhvr>
                                        <p:cTn id="144" dur="1" fill="hold">
                                          <p:stCondLst>
                                            <p:cond delay="0"/>
                                          </p:stCondLst>
                                        </p:cTn>
                                        <p:tgtEl>
                                          <p:spTgt spid="29"/>
                                        </p:tgtEl>
                                        <p:attrNameLst>
                                          <p:attrName>style.visibility</p:attrName>
                                        </p:attrNameLst>
                                      </p:cBhvr>
                                      <p:to>
                                        <p:strVal val="visible"/>
                                      </p:to>
                                    </p:set>
                                    <p:animEffect transition="in" filter="fade">
                                      <p:cBhvr>
                                        <p:cTn id="145" dur="1000"/>
                                        <p:tgtEl>
                                          <p:spTgt spid="29"/>
                                        </p:tgtEl>
                                      </p:cBhvr>
                                    </p:animEffect>
                                    <p:anim calcmode="lin" valueType="num">
                                      <p:cBhvr>
                                        <p:cTn id="146" dur="1000" fill="hold"/>
                                        <p:tgtEl>
                                          <p:spTgt spid="29"/>
                                        </p:tgtEl>
                                        <p:attrNameLst>
                                          <p:attrName>ppt_x</p:attrName>
                                        </p:attrNameLst>
                                      </p:cBhvr>
                                      <p:tavLst>
                                        <p:tav tm="0">
                                          <p:val>
                                            <p:strVal val="#ppt_x"/>
                                          </p:val>
                                        </p:tav>
                                        <p:tav tm="100000">
                                          <p:val>
                                            <p:strVal val="#ppt_x"/>
                                          </p:val>
                                        </p:tav>
                                      </p:tavLst>
                                    </p:anim>
                                    <p:anim calcmode="lin" valueType="num">
                                      <p:cBhvr>
                                        <p:cTn id="147"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23" grpId="0" animBg="1"/>
      <p:bldP spid="24" grpId="0" animBg="1"/>
      <p:bldP spid="25" grpId="0" animBg="1"/>
      <p:bldP spid="26" grpId="0" animBg="1"/>
      <p:bldP spid="27" grpId="0" animBg="1"/>
      <p:bldP spid="28" grpId="0" animBg="1"/>
      <p:bldP spid="33" grpId="0"/>
      <p:bldP spid="34" grpId="0"/>
      <p:bldP spid="41" grpId="0"/>
      <p:bldP spid="42" grpId="0"/>
      <p:bldP spid="2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838199" y="365125"/>
            <a:ext cx="8784431" cy="756793"/>
          </a:xfrm>
        </p:spPr>
        <p:txBody>
          <a:bodyPr>
            <a:normAutofit fontScale="90000"/>
          </a:bodyPr>
          <a:lstStyle/>
          <a:p>
            <a:r>
              <a:rPr lang="pt-PT" dirty="0"/>
              <a:t>Exemplo: especificar os atributos das entidade</a:t>
            </a:r>
          </a:p>
        </p:txBody>
      </p:sp>
      <p:sp>
        <p:nvSpPr>
          <p:cNvPr id="5" name="Content Placeholder 4"/>
          <p:cNvSpPr>
            <a:spLocks noGrp="1"/>
          </p:cNvSpPr>
          <p:nvPr>
            <p:ph sz="half" idx="1"/>
          </p:nvPr>
        </p:nvSpPr>
        <p:spPr/>
        <p:txBody>
          <a:bodyPr>
            <a:normAutofit fontScale="77500" lnSpcReduction="20000"/>
          </a:bodyPr>
          <a:lstStyle/>
          <a:p>
            <a:r>
              <a:rPr lang="pt-PT" dirty="0"/>
              <a:t>A especificação dos atributos decorre da aplicação das regras de </a:t>
            </a:r>
            <a:r>
              <a:rPr lang="pt-PT" dirty="0" err="1"/>
              <a:t>Chen</a:t>
            </a:r>
            <a:r>
              <a:rPr lang="pt-PT" dirty="0"/>
              <a:t> para as características descritas. Por exemplo, no stand existem 7 carros pintados de </a:t>
            </a:r>
            <a:r>
              <a:rPr lang="pt-PT" dirty="0">
                <a:highlight>
                  <a:srgbClr val="FFFF00"/>
                </a:highlight>
              </a:rPr>
              <a:t>verde</a:t>
            </a:r>
            <a:r>
              <a:rPr lang="pt-PT" dirty="0"/>
              <a:t>. Neste caso, poderíamos definir o atributo </a:t>
            </a:r>
            <a:r>
              <a:rPr lang="pt-PT" dirty="0">
                <a:highlight>
                  <a:srgbClr val="FFFF00"/>
                </a:highlight>
              </a:rPr>
              <a:t>cor</a:t>
            </a:r>
            <a:r>
              <a:rPr lang="pt-PT" dirty="0"/>
              <a:t>.</a:t>
            </a:r>
          </a:p>
          <a:p>
            <a:r>
              <a:rPr lang="pt-PT" dirty="0"/>
              <a:t>Estes podem ser estabelecidos a partir das questões colocadas no problema…</a:t>
            </a:r>
          </a:p>
          <a:p>
            <a:r>
              <a:rPr lang="pt-PT" dirty="0"/>
              <a:t>Podendo até haver a necessidade de definir novas entidades.</a:t>
            </a:r>
          </a:p>
          <a:p>
            <a:endParaRPr lang="pt-PT" dirty="0"/>
          </a:p>
        </p:txBody>
      </p:sp>
      <p:sp>
        <p:nvSpPr>
          <p:cNvPr id="6" name="Content Placeholder 5"/>
          <p:cNvSpPr>
            <a:spLocks noGrp="1"/>
          </p:cNvSpPr>
          <p:nvPr>
            <p:ph sz="half" idx="2"/>
          </p:nvPr>
        </p:nvSpPr>
        <p:spPr>
          <a:xfrm>
            <a:off x="6172200" y="1600201"/>
            <a:ext cx="4038600" cy="4205063"/>
          </a:xfrm>
          <a:ln>
            <a:solidFill>
              <a:srgbClr val="C00000"/>
            </a:solidFill>
          </a:ln>
        </p:spPr>
        <p:txBody>
          <a:bodyPr>
            <a:normAutofit fontScale="77500" lnSpcReduction="20000"/>
          </a:bodyPr>
          <a:lstStyle/>
          <a:p>
            <a:r>
              <a:rPr lang="pt-PT" dirty="0"/>
              <a:t>O que é um produto? </a:t>
            </a:r>
          </a:p>
          <a:p>
            <a:pPr lvl="1"/>
            <a:r>
              <a:rPr lang="pt-PT" dirty="0"/>
              <a:t>Referencia, designação, custo, …</a:t>
            </a:r>
          </a:p>
          <a:p>
            <a:r>
              <a:rPr lang="pt-PT" dirty="0"/>
              <a:t>Como definir um cliente?</a:t>
            </a:r>
          </a:p>
          <a:p>
            <a:pPr lvl="1"/>
            <a:r>
              <a:rPr lang="pt-PT" dirty="0"/>
              <a:t>Numero, nome, endereço, localidade, </a:t>
            </a:r>
            <a:r>
              <a:rPr lang="pt-PT" dirty="0" err="1"/>
              <a:t>código_postal</a:t>
            </a:r>
            <a:r>
              <a:rPr lang="pt-PT" dirty="0"/>
              <a:t>, telefone,… </a:t>
            </a:r>
          </a:p>
          <a:p>
            <a:r>
              <a:rPr lang="pt-PT" dirty="0"/>
              <a:t>Quais os componentes são gastos num produto?</a:t>
            </a:r>
          </a:p>
          <a:p>
            <a:pPr lvl="1"/>
            <a:r>
              <a:rPr lang="pt-PT" dirty="0"/>
              <a:t>necessitamos duma entidade auxiliar a designar para cada produto, quais os respetivos componentes que gasta…. </a:t>
            </a:r>
          </a:p>
          <a:p>
            <a:r>
              <a:rPr lang="pt-PT" dirty="0"/>
              <a:t>Como definir uma venda?</a:t>
            </a:r>
          </a:p>
          <a:p>
            <a:pPr lvl="1"/>
            <a:r>
              <a:rPr lang="pt-PT" dirty="0" err="1"/>
              <a:t>Numero_factura</a:t>
            </a:r>
            <a:r>
              <a:rPr lang="pt-PT" dirty="0"/>
              <a:t>, data, </a:t>
            </a:r>
            <a:r>
              <a:rPr lang="pt-PT" dirty="0" err="1"/>
              <a:t>numero_do_cliente</a:t>
            </a:r>
            <a:r>
              <a:rPr lang="pt-PT" dirty="0"/>
              <a:t>, </a:t>
            </a:r>
            <a:r>
              <a:rPr lang="pt-PT" dirty="0" err="1"/>
              <a:t>produtos_vendidos</a:t>
            </a:r>
            <a:r>
              <a:rPr lang="pt-PT" dirty="0"/>
              <a:t>, ….</a:t>
            </a:r>
          </a:p>
          <a:p>
            <a:endParaRPr lang="pt-PT" dirty="0"/>
          </a:p>
        </p:txBody>
      </p:sp>
      <p:pic>
        <p:nvPicPr>
          <p:cNvPr id="2" name="Picture 1"/>
          <p:cNvPicPr>
            <a:picLocks noChangeAspect="1"/>
          </p:cNvPicPr>
          <p:nvPr/>
        </p:nvPicPr>
        <p:blipFill>
          <a:blip r:embed="rId3"/>
          <a:stretch>
            <a:fillRect/>
          </a:stretch>
        </p:blipFill>
        <p:spPr>
          <a:xfrm>
            <a:off x="909637" y="4116611"/>
            <a:ext cx="3598343" cy="2376264"/>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pt-PT" dirty="0"/>
              <a:t>Comparar modelo obtido com o problema inicial</a:t>
            </a:r>
          </a:p>
        </p:txBody>
      </p:sp>
      <p:sp>
        <p:nvSpPr>
          <p:cNvPr id="5" name="Content Placeholder 4"/>
          <p:cNvSpPr>
            <a:spLocks noGrp="1"/>
          </p:cNvSpPr>
          <p:nvPr>
            <p:ph sz="half" idx="1"/>
          </p:nvPr>
        </p:nvSpPr>
        <p:spPr/>
        <p:txBody>
          <a:bodyPr>
            <a:normAutofit/>
          </a:bodyPr>
          <a:lstStyle/>
          <a:p>
            <a:r>
              <a:rPr lang="pt-PT" dirty="0"/>
              <a:t>Comparar cada elemento do DER com a descrição do problema</a:t>
            </a:r>
          </a:p>
          <a:p>
            <a:r>
              <a:rPr lang="pt-PT" dirty="0"/>
              <a:t>Verificar se os requisitos foram todos considerados</a:t>
            </a:r>
          </a:p>
          <a:p>
            <a:r>
              <a:rPr lang="pt-PT" dirty="0"/>
              <a:t>Verificar se houveram requisitos por considerar.</a:t>
            </a:r>
          </a:p>
          <a:p>
            <a:r>
              <a:rPr lang="pt-PT" dirty="0"/>
              <a:t>Melhorar, retificar ou otimizar o modelo obtido.</a:t>
            </a:r>
          </a:p>
        </p:txBody>
      </p:sp>
      <p:pic>
        <p:nvPicPr>
          <p:cNvPr id="1026" name="Picture 2"/>
          <p:cNvPicPr>
            <a:picLocks noGrp="1" noChangeAspect="1" noChangeArrowheads="1"/>
          </p:cNvPicPr>
          <p:nvPr>
            <p:ph sz="half" idx="2"/>
          </p:nvPr>
        </p:nvPicPr>
        <p:blipFill>
          <a:blip r:embed="rId4" cstate="print"/>
          <a:srcRect/>
          <a:stretch>
            <a:fillRect/>
          </a:stretch>
        </p:blipFill>
        <p:spPr bwMode="auto">
          <a:xfrm>
            <a:off x="5807968" y="2420888"/>
            <a:ext cx="4527914" cy="3004180"/>
          </a:xfrm>
          <a:prstGeom prst="rect">
            <a:avLst/>
          </a:prstGeom>
          <a:noFill/>
          <a:ln w="9525">
            <a:noFill/>
            <a:miter lim="800000"/>
            <a:headEnd/>
            <a:tailEnd/>
          </a:ln>
        </p:spPr>
      </p:pic>
      <p:sp>
        <p:nvSpPr>
          <p:cNvPr id="7" name="Rectangle 6"/>
          <p:cNvSpPr/>
          <p:nvPr/>
        </p:nvSpPr>
        <p:spPr>
          <a:xfrm>
            <a:off x="6096000" y="5661248"/>
            <a:ext cx="4572000" cy="400110"/>
          </a:xfrm>
          <a:prstGeom prst="rect">
            <a:avLst/>
          </a:prstGeom>
        </p:spPr>
        <p:txBody>
          <a:bodyPr>
            <a:spAutoFit/>
          </a:bodyPr>
          <a:lstStyle/>
          <a:p>
            <a:r>
              <a:rPr lang="pt-PT" sz="1000" dirty="0"/>
              <a:t>http://www.utwente.nl/ctw/opm/research/design_engineering/synthesis/Introduction.doc/</a:t>
            </a:r>
          </a:p>
        </p:txBody>
      </p:sp>
    </p:spTree>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8E7B29-B5AB-45DD-B7FE-F049B197B198}"/>
              </a:ext>
            </a:extLst>
          </p:cNvPr>
          <p:cNvSpPr>
            <a:spLocks noGrp="1"/>
          </p:cNvSpPr>
          <p:nvPr>
            <p:ph type="title"/>
          </p:nvPr>
        </p:nvSpPr>
        <p:spPr>
          <a:xfrm>
            <a:off x="838200" y="365125"/>
            <a:ext cx="9514772" cy="756793"/>
          </a:xfrm>
        </p:spPr>
        <p:txBody>
          <a:bodyPr>
            <a:normAutofit fontScale="90000"/>
          </a:bodyPr>
          <a:lstStyle/>
          <a:p>
            <a:r>
              <a:rPr lang="en-US" dirty="0"/>
              <a:t>Are there relations/interactions in the data? How to see its underlying structure?</a:t>
            </a:r>
          </a:p>
        </p:txBody>
      </p:sp>
      <p:pic>
        <p:nvPicPr>
          <p:cNvPr id="7" name="Picture 6">
            <a:extLst>
              <a:ext uri="{FF2B5EF4-FFF2-40B4-BE49-F238E27FC236}">
                <a16:creationId xmlns:a16="http://schemas.microsoft.com/office/drawing/2014/main" id="{8E63BBDD-254A-4EDD-9DB6-3CD1D798A560}"/>
              </a:ext>
            </a:extLst>
          </p:cNvPr>
          <p:cNvPicPr>
            <a:picLocks noChangeAspect="1"/>
          </p:cNvPicPr>
          <p:nvPr/>
        </p:nvPicPr>
        <p:blipFill>
          <a:blip r:embed="rId2"/>
          <a:stretch>
            <a:fillRect/>
          </a:stretch>
        </p:blipFill>
        <p:spPr>
          <a:xfrm>
            <a:off x="3129178" y="1689817"/>
            <a:ext cx="9062524" cy="3814993"/>
          </a:xfrm>
          <a:prstGeom prst="rect">
            <a:avLst/>
          </a:prstGeom>
        </p:spPr>
      </p:pic>
      <p:sp>
        <p:nvSpPr>
          <p:cNvPr id="10" name="TextBox 9">
            <a:extLst>
              <a:ext uri="{FF2B5EF4-FFF2-40B4-BE49-F238E27FC236}">
                <a16:creationId xmlns:a16="http://schemas.microsoft.com/office/drawing/2014/main" id="{D7DA4A59-D8A7-4478-A648-6F7133058166}"/>
              </a:ext>
            </a:extLst>
          </p:cNvPr>
          <p:cNvSpPr txBox="1"/>
          <p:nvPr/>
        </p:nvSpPr>
        <p:spPr>
          <a:xfrm>
            <a:off x="2314354" y="6514204"/>
            <a:ext cx="8626548" cy="215444"/>
          </a:xfrm>
          <a:prstGeom prst="rect">
            <a:avLst/>
          </a:prstGeom>
          <a:noFill/>
        </p:spPr>
        <p:txBody>
          <a:bodyPr wrap="square">
            <a:spAutoFit/>
          </a:bodyPr>
          <a:lstStyle/>
          <a:p>
            <a:r>
              <a:rPr lang="en-US" sz="800" dirty="0"/>
              <a:t>https://confluence.atlassian.com/confkb/how-do-i-ensure-excel-file-with-wide-columns-does-not-get-truncated-in-confluence-file-previews-829068467.html</a:t>
            </a:r>
          </a:p>
        </p:txBody>
      </p:sp>
      <p:sp>
        <p:nvSpPr>
          <p:cNvPr id="3" name="TextBox 2">
            <a:extLst>
              <a:ext uri="{FF2B5EF4-FFF2-40B4-BE49-F238E27FC236}">
                <a16:creationId xmlns:a16="http://schemas.microsoft.com/office/drawing/2014/main" id="{D523E399-1237-0873-CA4B-4A89DBD48A6B}"/>
              </a:ext>
            </a:extLst>
          </p:cNvPr>
          <p:cNvSpPr txBox="1"/>
          <p:nvPr/>
        </p:nvSpPr>
        <p:spPr>
          <a:xfrm flipH="1">
            <a:off x="377112" y="2771124"/>
            <a:ext cx="2660660" cy="2031325"/>
          </a:xfrm>
          <a:prstGeom prst="rect">
            <a:avLst/>
          </a:prstGeom>
          <a:noFill/>
        </p:spPr>
        <p:txBody>
          <a:bodyPr wrap="square" rtlCol="0">
            <a:spAutoFit/>
          </a:bodyPr>
          <a:lstStyle/>
          <a:p>
            <a:r>
              <a:rPr lang="pt-PT" dirty="0" err="1"/>
              <a:t>Need</a:t>
            </a:r>
            <a:r>
              <a:rPr lang="pt-PT" dirty="0"/>
              <a:t> a </a:t>
            </a:r>
            <a:r>
              <a:rPr lang="pt-PT" dirty="0" err="1"/>
              <a:t>way</a:t>
            </a:r>
            <a:r>
              <a:rPr lang="pt-PT" dirty="0"/>
              <a:t> to </a:t>
            </a:r>
            <a:r>
              <a:rPr lang="pt-PT" dirty="0" err="1"/>
              <a:t>understand</a:t>
            </a:r>
            <a:endParaRPr lang="pt-PT" dirty="0"/>
          </a:p>
          <a:p>
            <a:r>
              <a:rPr lang="pt-PT" dirty="0" err="1"/>
              <a:t>What</a:t>
            </a:r>
            <a:r>
              <a:rPr lang="pt-PT" dirty="0"/>
              <a:t> </a:t>
            </a:r>
            <a:r>
              <a:rPr lang="pt-PT" dirty="0" err="1"/>
              <a:t>the</a:t>
            </a:r>
            <a:r>
              <a:rPr lang="pt-PT" dirty="0"/>
              <a:t> data </a:t>
            </a:r>
            <a:r>
              <a:rPr lang="pt-PT" dirty="0" err="1"/>
              <a:t>mean</a:t>
            </a:r>
            <a:r>
              <a:rPr lang="pt-PT" dirty="0"/>
              <a:t>?</a:t>
            </a:r>
          </a:p>
          <a:p>
            <a:endParaRPr lang="pt-PT" dirty="0"/>
          </a:p>
          <a:p>
            <a:r>
              <a:rPr lang="pt-PT" dirty="0" err="1"/>
              <a:t>We</a:t>
            </a:r>
            <a:r>
              <a:rPr lang="pt-PT" dirty="0"/>
              <a:t> </a:t>
            </a:r>
            <a:r>
              <a:rPr lang="pt-PT" dirty="0" err="1"/>
              <a:t>need</a:t>
            </a:r>
            <a:r>
              <a:rPr lang="pt-PT" dirty="0"/>
              <a:t> a </a:t>
            </a:r>
            <a:r>
              <a:rPr lang="pt-PT" dirty="0" err="1"/>
              <a:t>model</a:t>
            </a:r>
            <a:r>
              <a:rPr lang="pt-PT" dirty="0"/>
              <a:t>.</a:t>
            </a:r>
          </a:p>
          <a:p>
            <a:endParaRPr lang="pt-PT" dirty="0"/>
          </a:p>
          <a:p>
            <a:r>
              <a:rPr lang="pt-PT" dirty="0" err="1"/>
              <a:t>Enter</a:t>
            </a:r>
            <a:r>
              <a:rPr lang="pt-PT" dirty="0"/>
              <a:t> </a:t>
            </a:r>
            <a:r>
              <a:rPr lang="pt-PT" dirty="0" err="1"/>
              <a:t>Entity</a:t>
            </a:r>
            <a:r>
              <a:rPr lang="pt-PT" dirty="0"/>
              <a:t> </a:t>
            </a:r>
            <a:r>
              <a:rPr lang="pt-PT" dirty="0" err="1"/>
              <a:t>relationship</a:t>
            </a:r>
            <a:r>
              <a:rPr lang="pt-PT" dirty="0"/>
              <a:t> </a:t>
            </a:r>
            <a:r>
              <a:rPr lang="pt-PT" dirty="0" err="1"/>
              <a:t>Diagrams</a:t>
            </a:r>
            <a:r>
              <a:rPr lang="pt-PT" dirty="0"/>
              <a:t> (ERD)!</a:t>
            </a:r>
            <a:endParaRPr lang="en-US" dirty="0"/>
          </a:p>
        </p:txBody>
      </p:sp>
    </p:spTree>
    <p:extLst>
      <p:ext uri="{BB962C8B-B14F-4D97-AF65-F5344CB8AC3E}">
        <p14:creationId xmlns:p14="http://schemas.microsoft.com/office/powerpoint/2010/main" val="17646472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10D25852-F3AF-42A7-BAC8-7A3A7B59829C}"/>
              </a:ext>
            </a:extLst>
          </p:cNvPr>
          <p:cNvSpPr>
            <a:spLocks noGrp="1"/>
          </p:cNvSpPr>
          <p:nvPr>
            <p:ph type="title"/>
          </p:nvPr>
        </p:nvSpPr>
        <p:spPr/>
        <p:txBody>
          <a:bodyPr>
            <a:normAutofit fontScale="90000"/>
          </a:bodyPr>
          <a:lstStyle/>
          <a:p>
            <a:r>
              <a:rPr lang="en-US" dirty="0"/>
              <a:t>Entity Create entity in</a:t>
            </a:r>
            <a:br>
              <a:rPr lang="en-US" dirty="0"/>
            </a:br>
            <a:r>
              <a:rPr lang="en-US" dirty="0"/>
              <a:t>the data modeler</a:t>
            </a:r>
          </a:p>
        </p:txBody>
      </p:sp>
      <p:sp>
        <p:nvSpPr>
          <p:cNvPr id="12" name="Content Placeholder 11">
            <a:extLst>
              <a:ext uri="{FF2B5EF4-FFF2-40B4-BE49-F238E27FC236}">
                <a16:creationId xmlns:a16="http://schemas.microsoft.com/office/drawing/2014/main" id="{E0BAD2C6-CF3D-4B51-B9D4-E8F81E329BB0}"/>
              </a:ext>
            </a:extLst>
          </p:cNvPr>
          <p:cNvSpPr>
            <a:spLocks noGrp="1"/>
          </p:cNvSpPr>
          <p:nvPr>
            <p:ph sz="half" idx="1"/>
          </p:nvPr>
        </p:nvSpPr>
        <p:spPr/>
        <p:txBody>
          <a:bodyPr/>
          <a:lstStyle/>
          <a:p>
            <a:r>
              <a:rPr lang="en-US" dirty="0"/>
              <a:t>Click on the highlighted icon and then in the edit area.</a:t>
            </a:r>
          </a:p>
        </p:txBody>
      </p:sp>
      <p:pic>
        <p:nvPicPr>
          <p:cNvPr id="6" name="Picture 5">
            <a:extLst>
              <a:ext uri="{FF2B5EF4-FFF2-40B4-BE49-F238E27FC236}">
                <a16:creationId xmlns:a16="http://schemas.microsoft.com/office/drawing/2014/main" id="{314E40E7-AB1A-4D81-8D81-B39C3D2A4296}"/>
              </a:ext>
            </a:extLst>
          </p:cNvPr>
          <p:cNvPicPr>
            <a:picLocks noChangeAspect="1"/>
          </p:cNvPicPr>
          <p:nvPr/>
        </p:nvPicPr>
        <p:blipFill>
          <a:blip r:embed="rId2"/>
          <a:stretch>
            <a:fillRect/>
          </a:stretch>
        </p:blipFill>
        <p:spPr>
          <a:xfrm>
            <a:off x="6761940" y="494890"/>
            <a:ext cx="3562847" cy="5868219"/>
          </a:xfrm>
          <a:prstGeom prst="rect">
            <a:avLst/>
          </a:prstGeom>
        </p:spPr>
      </p:pic>
      <p:cxnSp>
        <p:nvCxnSpPr>
          <p:cNvPr id="8" name="Straight Arrow Connector 7">
            <a:extLst>
              <a:ext uri="{FF2B5EF4-FFF2-40B4-BE49-F238E27FC236}">
                <a16:creationId xmlns:a16="http://schemas.microsoft.com/office/drawing/2014/main" id="{308239B7-F297-4A3B-A85E-C0E08B85ABC3}"/>
              </a:ext>
            </a:extLst>
          </p:cNvPr>
          <p:cNvCxnSpPr>
            <a:cxnSpLocks/>
          </p:cNvCxnSpPr>
          <p:nvPr/>
        </p:nvCxnSpPr>
        <p:spPr>
          <a:xfrm>
            <a:off x="7282927" y="1366221"/>
            <a:ext cx="758414" cy="13635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78F3596-F6CD-4835-9256-DE61B175AEB0}"/>
              </a:ext>
            </a:extLst>
          </p:cNvPr>
          <p:cNvSpPr/>
          <p:nvPr/>
        </p:nvSpPr>
        <p:spPr>
          <a:xfrm>
            <a:off x="6981713" y="796066"/>
            <a:ext cx="344245" cy="53788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66960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9A1E2-BFFA-424F-9B53-7C6BC4683DD4}"/>
              </a:ext>
            </a:extLst>
          </p:cNvPr>
          <p:cNvSpPr>
            <a:spLocks noGrp="1"/>
          </p:cNvSpPr>
          <p:nvPr>
            <p:ph type="title"/>
          </p:nvPr>
        </p:nvSpPr>
        <p:spPr/>
        <p:txBody>
          <a:bodyPr/>
          <a:lstStyle/>
          <a:p>
            <a:r>
              <a:rPr lang="en-US" dirty="0"/>
              <a:t>Entity attributes in </a:t>
            </a:r>
            <a:r>
              <a:rPr lang="en-US" dirty="0" err="1"/>
              <a:t>mySql</a:t>
            </a:r>
            <a:r>
              <a:rPr lang="en-US" dirty="0"/>
              <a:t> Workbench</a:t>
            </a:r>
          </a:p>
        </p:txBody>
      </p:sp>
      <p:pic>
        <p:nvPicPr>
          <p:cNvPr id="4" name="Picture 3">
            <a:extLst>
              <a:ext uri="{FF2B5EF4-FFF2-40B4-BE49-F238E27FC236}">
                <a16:creationId xmlns:a16="http://schemas.microsoft.com/office/drawing/2014/main" id="{3E0505B4-E07B-4130-9724-F98BD26DAB5B}"/>
              </a:ext>
            </a:extLst>
          </p:cNvPr>
          <p:cNvPicPr>
            <a:picLocks noChangeAspect="1"/>
          </p:cNvPicPr>
          <p:nvPr/>
        </p:nvPicPr>
        <p:blipFill>
          <a:blip r:embed="rId3"/>
          <a:stretch>
            <a:fillRect/>
          </a:stretch>
        </p:blipFill>
        <p:spPr>
          <a:xfrm>
            <a:off x="1316735" y="1602094"/>
            <a:ext cx="9098281" cy="4799881"/>
          </a:xfrm>
          <a:prstGeom prst="rect">
            <a:avLst/>
          </a:prstGeom>
          <a:ln>
            <a:solidFill>
              <a:schemeClr val="accent6"/>
            </a:solidFill>
          </a:ln>
        </p:spPr>
      </p:pic>
    </p:spTree>
    <p:extLst>
      <p:ext uri="{BB962C8B-B14F-4D97-AF65-F5344CB8AC3E}">
        <p14:creationId xmlns:p14="http://schemas.microsoft.com/office/powerpoint/2010/main" val="4025828720"/>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a:t>Vamos modelar o sistema CLIP/</a:t>
            </a:r>
            <a:r>
              <a:rPr lang="pt-PT" dirty="0" err="1"/>
              <a:t>unl</a:t>
            </a:r>
            <a:endParaRPr lang="en-US" dirty="0"/>
          </a:p>
        </p:txBody>
      </p:sp>
      <p:sp>
        <p:nvSpPr>
          <p:cNvPr id="5" name="Content Placeholder 4"/>
          <p:cNvSpPr>
            <a:spLocks noGrp="1"/>
          </p:cNvSpPr>
          <p:nvPr>
            <p:ph idx="1"/>
          </p:nvPr>
        </p:nvSpPr>
        <p:spPr>
          <a:xfrm>
            <a:off x="1981200" y="1600201"/>
            <a:ext cx="8229600" cy="1540768"/>
          </a:xfrm>
        </p:spPr>
        <p:txBody>
          <a:bodyPr/>
          <a:lstStyle/>
          <a:p>
            <a:r>
              <a:rPr lang="pt-PT" dirty="0"/>
              <a:t>Requisitos de dados</a:t>
            </a:r>
          </a:p>
          <a:p>
            <a:pPr marL="0" indent="0">
              <a:buNone/>
            </a:pPr>
            <a:r>
              <a:rPr lang="pt-PT" dirty="0"/>
              <a:t>- Os alunos estão inscritos numa faculdade</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9657" y="2805688"/>
            <a:ext cx="5648325" cy="1133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2063553" y="4797151"/>
            <a:ext cx="3770969" cy="1754326"/>
          </a:xfrm>
          <a:prstGeom prst="rect">
            <a:avLst/>
          </a:prstGeom>
          <a:noFill/>
        </p:spPr>
        <p:txBody>
          <a:bodyPr wrap="square" rtlCol="0">
            <a:spAutoFit/>
          </a:bodyPr>
          <a:lstStyle/>
          <a:p>
            <a:r>
              <a:rPr lang="pt-PT" sz="3600" dirty="0">
                <a:solidFill>
                  <a:srgbClr val="FF0000"/>
                </a:solidFill>
              </a:rPr>
              <a:t>Será isto suficiente!?</a:t>
            </a:r>
          </a:p>
          <a:p>
            <a:r>
              <a:rPr lang="pt-PT" sz="3600" dirty="0">
                <a:solidFill>
                  <a:srgbClr val="FF0000"/>
                </a:solidFill>
              </a:rPr>
              <a:t>O que é que falta?</a:t>
            </a:r>
            <a:endParaRPr lang="en-US" sz="3600" dirty="0">
              <a:solidFill>
                <a:srgbClr val="FF0000"/>
              </a:solidFill>
            </a:endParaRPr>
          </a:p>
        </p:txBody>
      </p:sp>
      <p:sp>
        <p:nvSpPr>
          <p:cNvPr id="7" name="Rectangle 6"/>
          <p:cNvSpPr/>
          <p:nvPr/>
        </p:nvSpPr>
        <p:spPr>
          <a:xfrm>
            <a:off x="5314223" y="3482389"/>
            <a:ext cx="1019190" cy="369332"/>
          </a:xfrm>
          <a:prstGeom prst="rect">
            <a:avLst/>
          </a:prstGeom>
        </p:spPr>
        <p:txBody>
          <a:bodyPr wrap="none">
            <a:spAutoFit/>
          </a:bodyPr>
          <a:lstStyle/>
          <a:p>
            <a:r>
              <a:rPr lang="pt-PT" dirty="0"/>
              <a:t>inscritos </a:t>
            </a:r>
            <a:endParaRPr lang="en-US" dirty="0"/>
          </a:p>
        </p:txBody>
      </p:sp>
      <p:grpSp>
        <p:nvGrpSpPr>
          <p:cNvPr id="9" name="Group 8"/>
          <p:cNvGrpSpPr/>
          <p:nvPr/>
        </p:nvGrpSpPr>
        <p:grpSpPr>
          <a:xfrm>
            <a:off x="5951984" y="3973482"/>
            <a:ext cx="4248472" cy="2664296"/>
            <a:chOff x="4427984" y="3973482"/>
            <a:chExt cx="4248472" cy="2664296"/>
          </a:xfrm>
        </p:grpSpPr>
        <p:sp>
          <p:nvSpPr>
            <p:cNvPr id="12" name="Rectangle 11"/>
            <p:cNvSpPr/>
            <p:nvPr/>
          </p:nvSpPr>
          <p:spPr>
            <a:xfrm>
              <a:off x="6084168" y="5341634"/>
              <a:ext cx="129614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inscrições</a:t>
              </a:r>
            </a:p>
          </p:txBody>
        </p:sp>
        <p:sp>
          <p:nvSpPr>
            <p:cNvPr id="13" name="Rectangle 12"/>
            <p:cNvSpPr/>
            <p:nvPr/>
          </p:nvSpPr>
          <p:spPr>
            <a:xfrm>
              <a:off x="6660232" y="4693562"/>
              <a:ext cx="122413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Disciplinas</a:t>
              </a:r>
            </a:p>
          </p:txBody>
        </p:sp>
        <p:sp>
          <p:nvSpPr>
            <p:cNvPr id="14" name="Rectangle 13"/>
            <p:cNvSpPr/>
            <p:nvPr/>
          </p:nvSpPr>
          <p:spPr>
            <a:xfrm>
              <a:off x="5364088" y="4341906"/>
              <a:ext cx="1080120"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Alunos</a:t>
              </a:r>
            </a:p>
          </p:txBody>
        </p:sp>
        <p:sp>
          <p:nvSpPr>
            <p:cNvPr id="15" name="Rectangle 14"/>
            <p:cNvSpPr/>
            <p:nvPr/>
          </p:nvSpPr>
          <p:spPr>
            <a:xfrm>
              <a:off x="4793156" y="4911500"/>
              <a:ext cx="1080120"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docentes</a:t>
              </a:r>
            </a:p>
          </p:txBody>
        </p:sp>
        <p:sp>
          <p:nvSpPr>
            <p:cNvPr id="16" name="Rectangle 15"/>
            <p:cNvSpPr/>
            <p:nvPr/>
          </p:nvSpPr>
          <p:spPr>
            <a:xfrm>
              <a:off x="6732240" y="5917698"/>
              <a:ext cx="1080120"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Cursos</a:t>
              </a:r>
            </a:p>
          </p:txBody>
        </p:sp>
        <p:sp>
          <p:nvSpPr>
            <p:cNvPr id="17" name="Oval 16"/>
            <p:cNvSpPr/>
            <p:nvPr/>
          </p:nvSpPr>
          <p:spPr>
            <a:xfrm>
              <a:off x="4427984" y="3973482"/>
              <a:ext cx="4248472" cy="266429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9" name="Rectangle 18"/>
            <p:cNvSpPr/>
            <p:nvPr/>
          </p:nvSpPr>
          <p:spPr>
            <a:xfrm>
              <a:off x="5333216" y="5854074"/>
              <a:ext cx="1080120"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a:t>
              </a:r>
            </a:p>
          </p:txBody>
        </p:sp>
      </p:grpSp>
    </p:spTree>
    <p:extLst>
      <p:ext uri="{BB962C8B-B14F-4D97-AF65-F5344CB8AC3E}">
        <p14:creationId xmlns:p14="http://schemas.microsoft.com/office/powerpoint/2010/main" val="421711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a:t>Recolha de requisitos de dados CLIP/</a:t>
            </a:r>
            <a:r>
              <a:rPr lang="pt-PT" dirty="0" err="1"/>
              <a:t>unl</a:t>
            </a:r>
            <a:endParaRPr lang="en-US" dirty="0"/>
          </a:p>
        </p:txBody>
      </p:sp>
      <p:sp>
        <p:nvSpPr>
          <p:cNvPr id="3" name="Content Placeholder 2"/>
          <p:cNvSpPr>
            <a:spLocks noGrp="1"/>
          </p:cNvSpPr>
          <p:nvPr>
            <p:ph idx="1"/>
          </p:nvPr>
        </p:nvSpPr>
        <p:spPr>
          <a:xfrm>
            <a:off x="1775520" y="6237312"/>
            <a:ext cx="8229600" cy="460648"/>
          </a:xfrm>
        </p:spPr>
        <p:txBody>
          <a:bodyPr>
            <a:normAutofit/>
          </a:bodyPr>
          <a:lstStyle/>
          <a:p>
            <a:pPr marL="0" indent="0">
              <a:buNone/>
            </a:pPr>
            <a:r>
              <a:rPr lang="pt-PT" sz="2000" u="sng" dirty="0">
                <a:solidFill>
                  <a:srgbClr val="002060"/>
                </a:solidFill>
              </a:rPr>
              <a:t>Slide cedido por </a:t>
            </a:r>
            <a:r>
              <a:rPr lang="en-US" sz="2000" u="sng" dirty="0">
                <a:solidFill>
                  <a:srgbClr val="002060"/>
                </a:solidFill>
              </a:rPr>
              <a:t>Andrei </a:t>
            </a:r>
            <a:r>
              <a:rPr lang="en-US" sz="2000" u="sng" dirty="0" err="1">
                <a:solidFill>
                  <a:srgbClr val="002060"/>
                </a:solidFill>
              </a:rPr>
              <a:t>Pogor</a:t>
            </a:r>
            <a:r>
              <a:rPr lang="en-US" sz="2000" u="sng" dirty="0">
                <a:solidFill>
                  <a:srgbClr val="002060"/>
                </a:solidFill>
              </a:rPr>
              <a:t>:</a:t>
            </a:r>
            <a:r>
              <a:rPr lang="en-US" sz="2000" b="1" u="sng" dirty="0">
                <a:solidFill>
                  <a:srgbClr val="002060"/>
                </a:solidFill>
              </a:rPr>
              <a:t> </a:t>
            </a:r>
            <a:r>
              <a:rPr lang="en-US" sz="2000" u="sng" dirty="0">
                <a:solidFill>
                  <a:srgbClr val="002060"/>
                </a:solidFill>
              </a:rPr>
              <a:t>a.pogor@campus.fct.unl.pt</a:t>
            </a:r>
            <a:endParaRPr lang="en-US" sz="2000" b="1" u="sng" dirty="0">
              <a:solidFill>
                <a:srgbClr val="002060"/>
              </a:solidFill>
            </a:endParaRPr>
          </a:p>
          <a:p>
            <a:pPr marL="0" indent="0">
              <a:buNone/>
            </a:pPr>
            <a:endParaRPr lang="en-US" sz="2000" dirty="0">
              <a:solidFill>
                <a:srgbClr val="002060"/>
              </a:solidFill>
            </a:endParaRPr>
          </a:p>
        </p:txBody>
      </p:sp>
      <p:sp>
        <p:nvSpPr>
          <p:cNvPr id="4" name="Rectangle 3"/>
          <p:cNvSpPr/>
          <p:nvPr/>
        </p:nvSpPr>
        <p:spPr>
          <a:xfrm>
            <a:off x="1991544" y="1412776"/>
            <a:ext cx="8280920" cy="4093428"/>
          </a:xfrm>
          <a:prstGeom prst="rect">
            <a:avLst/>
          </a:prstGeom>
        </p:spPr>
        <p:txBody>
          <a:bodyPr wrap="square">
            <a:spAutoFit/>
          </a:bodyPr>
          <a:lstStyle/>
          <a:p>
            <a:r>
              <a:rPr lang="pt-PT" sz="2000" b="1" u="sng" dirty="0"/>
              <a:t>Requisitos de dados</a:t>
            </a:r>
            <a:r>
              <a:rPr lang="pt-PT" sz="2000" dirty="0"/>
              <a:t>:</a:t>
            </a:r>
            <a:endParaRPr lang="en-US" sz="2000" dirty="0"/>
          </a:p>
          <a:p>
            <a:r>
              <a:rPr lang="pt-PT" sz="2000" dirty="0"/>
              <a:t>-o sistema deve abarcar o registo de varias faculdades.</a:t>
            </a:r>
            <a:endParaRPr lang="en-US" sz="2000" dirty="0"/>
          </a:p>
          <a:p>
            <a:r>
              <a:rPr lang="pt-PT" sz="2000" dirty="0"/>
              <a:t>-uma faculdade possui cursos, que pode ser de diversos tipos( licenciaturas, mestrados, doutoramentos).</a:t>
            </a:r>
            <a:endParaRPr lang="en-US" sz="2000" dirty="0"/>
          </a:p>
          <a:p>
            <a:r>
              <a:rPr lang="pt-PT" sz="2000" dirty="0"/>
              <a:t>-Cada faculdade agrega vários departamentos, sendo estes que prestam os cursos referidos.</a:t>
            </a:r>
            <a:endParaRPr lang="en-US" sz="2000" dirty="0"/>
          </a:p>
          <a:p>
            <a:r>
              <a:rPr lang="pt-PT" sz="2000" dirty="0"/>
              <a:t>-Um departamento possui docentes que estão agrupados por destintas áreas científicas.</a:t>
            </a:r>
            <a:endParaRPr lang="en-US" sz="2000" dirty="0"/>
          </a:p>
          <a:p>
            <a:r>
              <a:rPr lang="pt-PT" sz="2000" dirty="0"/>
              <a:t>-Cada curso tem associado um perfil curricular que descrimina as disciplinas respectivas.</a:t>
            </a:r>
            <a:endParaRPr lang="en-US" sz="2000" dirty="0"/>
          </a:p>
          <a:p>
            <a:r>
              <a:rPr lang="pt-PT" sz="2000" dirty="0"/>
              <a:t>- Os alunos matriculam-se num curso (dentro duma faculdade)</a:t>
            </a:r>
            <a:endParaRPr lang="en-US" sz="2000" dirty="0"/>
          </a:p>
          <a:p>
            <a:r>
              <a:rPr lang="pt-PT" sz="2000" dirty="0"/>
              <a:t>- Cada aluno inscreve-se nas diversas disciplinas do perfil curricular</a:t>
            </a:r>
            <a:endParaRPr lang="en-US" sz="2000" dirty="0"/>
          </a:p>
          <a:p>
            <a:r>
              <a:rPr lang="pt-PT" sz="2000" dirty="0"/>
              <a:t>- (incluir precedências entre disciplinas com aproveitamento e as seguintes)?</a:t>
            </a:r>
            <a:endParaRPr lang="en-US" sz="2000" dirty="0"/>
          </a:p>
        </p:txBody>
      </p:sp>
    </p:spTree>
    <p:extLst>
      <p:ext uri="{BB962C8B-B14F-4D97-AF65-F5344CB8AC3E}">
        <p14:creationId xmlns:p14="http://schemas.microsoft.com/office/powerpoint/2010/main" val="12097604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a:t>Substantivos</a:t>
            </a:r>
            <a:endParaRPr lang="en-US" dirty="0"/>
          </a:p>
        </p:txBody>
      </p:sp>
      <p:sp>
        <p:nvSpPr>
          <p:cNvPr id="4" name="Rectangle 3"/>
          <p:cNvSpPr/>
          <p:nvPr/>
        </p:nvSpPr>
        <p:spPr>
          <a:xfrm>
            <a:off x="1991544" y="1412776"/>
            <a:ext cx="8280920" cy="4093428"/>
          </a:xfrm>
          <a:prstGeom prst="rect">
            <a:avLst/>
          </a:prstGeom>
        </p:spPr>
        <p:txBody>
          <a:bodyPr wrap="square">
            <a:spAutoFit/>
          </a:bodyPr>
          <a:lstStyle/>
          <a:p>
            <a:r>
              <a:rPr lang="pt-PT" sz="2000" b="1" u="sng" dirty="0"/>
              <a:t>Requisitos de dados</a:t>
            </a:r>
            <a:r>
              <a:rPr lang="pt-PT" sz="2000" dirty="0"/>
              <a:t>:</a:t>
            </a:r>
            <a:endParaRPr lang="en-US" sz="2000" dirty="0"/>
          </a:p>
          <a:p>
            <a:r>
              <a:rPr lang="pt-PT" sz="2000" dirty="0"/>
              <a:t>-o </a:t>
            </a:r>
            <a:r>
              <a:rPr lang="pt-PT" sz="2000" dirty="0">
                <a:highlight>
                  <a:srgbClr val="00FF00"/>
                </a:highlight>
              </a:rPr>
              <a:t>sistema</a:t>
            </a:r>
            <a:r>
              <a:rPr lang="pt-PT" sz="2000" dirty="0"/>
              <a:t> deve abarcar o </a:t>
            </a:r>
            <a:r>
              <a:rPr lang="pt-PT" sz="2000" dirty="0">
                <a:highlight>
                  <a:srgbClr val="00FF00"/>
                </a:highlight>
              </a:rPr>
              <a:t>registo</a:t>
            </a:r>
            <a:r>
              <a:rPr lang="pt-PT" sz="2000" dirty="0"/>
              <a:t> de varias </a:t>
            </a:r>
            <a:r>
              <a:rPr lang="pt-PT" sz="2000" dirty="0">
                <a:highlight>
                  <a:srgbClr val="00FF00"/>
                </a:highlight>
              </a:rPr>
              <a:t>faculdades</a:t>
            </a:r>
            <a:r>
              <a:rPr lang="pt-PT" sz="2000" dirty="0"/>
              <a:t>.</a:t>
            </a:r>
            <a:endParaRPr lang="en-US" sz="2000" dirty="0"/>
          </a:p>
          <a:p>
            <a:r>
              <a:rPr lang="pt-PT" sz="2000" dirty="0"/>
              <a:t>-uma </a:t>
            </a:r>
            <a:r>
              <a:rPr lang="pt-PT" sz="2000" dirty="0">
                <a:highlight>
                  <a:srgbClr val="00FF00"/>
                </a:highlight>
              </a:rPr>
              <a:t>faculdade</a:t>
            </a:r>
            <a:r>
              <a:rPr lang="pt-PT" sz="2000" dirty="0"/>
              <a:t> possui </a:t>
            </a:r>
            <a:r>
              <a:rPr lang="pt-PT" sz="2000" dirty="0">
                <a:highlight>
                  <a:srgbClr val="00FF00"/>
                </a:highlight>
              </a:rPr>
              <a:t>cursos</a:t>
            </a:r>
            <a:r>
              <a:rPr lang="pt-PT" sz="2000" dirty="0"/>
              <a:t>, que pode ser de diversos </a:t>
            </a:r>
            <a:r>
              <a:rPr lang="pt-PT" sz="2000" dirty="0">
                <a:highlight>
                  <a:srgbClr val="00FF00"/>
                </a:highlight>
              </a:rPr>
              <a:t>tipos</a:t>
            </a:r>
            <a:r>
              <a:rPr lang="pt-PT" sz="2000" dirty="0"/>
              <a:t>( licenciaturas, mestrados, doutoramentos).</a:t>
            </a:r>
            <a:endParaRPr lang="en-US" sz="2000" dirty="0"/>
          </a:p>
          <a:p>
            <a:r>
              <a:rPr lang="pt-PT" sz="2000" dirty="0"/>
              <a:t>-Cada </a:t>
            </a:r>
            <a:r>
              <a:rPr lang="pt-PT" sz="2000" dirty="0">
                <a:highlight>
                  <a:srgbClr val="00FF00"/>
                </a:highlight>
              </a:rPr>
              <a:t>faculdade</a:t>
            </a:r>
            <a:r>
              <a:rPr lang="pt-PT" sz="2000" dirty="0"/>
              <a:t> agrega vários </a:t>
            </a:r>
            <a:r>
              <a:rPr lang="pt-PT" sz="2000" dirty="0">
                <a:highlight>
                  <a:srgbClr val="00FF00"/>
                </a:highlight>
              </a:rPr>
              <a:t>departamentos</a:t>
            </a:r>
            <a:r>
              <a:rPr lang="pt-PT" sz="2000" dirty="0"/>
              <a:t>, sendo estes que prestam os </a:t>
            </a:r>
            <a:r>
              <a:rPr lang="pt-PT" sz="2000" dirty="0">
                <a:highlight>
                  <a:srgbClr val="00FF00"/>
                </a:highlight>
              </a:rPr>
              <a:t>cursos</a:t>
            </a:r>
            <a:r>
              <a:rPr lang="pt-PT" sz="2000" dirty="0"/>
              <a:t> referidos.</a:t>
            </a:r>
            <a:endParaRPr lang="en-US" sz="2000" dirty="0"/>
          </a:p>
          <a:p>
            <a:r>
              <a:rPr lang="pt-PT" sz="2000" dirty="0"/>
              <a:t>-Um </a:t>
            </a:r>
            <a:r>
              <a:rPr lang="pt-PT" sz="2000" dirty="0">
                <a:highlight>
                  <a:srgbClr val="00FF00"/>
                </a:highlight>
              </a:rPr>
              <a:t>departamento</a:t>
            </a:r>
            <a:r>
              <a:rPr lang="pt-PT" sz="2000" dirty="0"/>
              <a:t> possui </a:t>
            </a:r>
            <a:r>
              <a:rPr lang="pt-PT" sz="2000" dirty="0">
                <a:highlight>
                  <a:srgbClr val="00FF00"/>
                </a:highlight>
              </a:rPr>
              <a:t>docentes</a:t>
            </a:r>
            <a:r>
              <a:rPr lang="pt-PT" sz="2000" dirty="0"/>
              <a:t> que estão agrupados por destintas </a:t>
            </a:r>
            <a:r>
              <a:rPr lang="pt-PT" sz="2000" dirty="0">
                <a:highlight>
                  <a:srgbClr val="00FF00"/>
                </a:highlight>
              </a:rPr>
              <a:t>áreas científicas</a:t>
            </a:r>
            <a:r>
              <a:rPr lang="pt-PT" sz="2000" dirty="0"/>
              <a:t>.</a:t>
            </a:r>
            <a:endParaRPr lang="en-US" sz="2000" dirty="0"/>
          </a:p>
          <a:p>
            <a:r>
              <a:rPr lang="pt-PT" sz="2000" dirty="0"/>
              <a:t>-Cada </a:t>
            </a:r>
            <a:r>
              <a:rPr lang="pt-PT" sz="2000" dirty="0">
                <a:highlight>
                  <a:srgbClr val="00FF00"/>
                </a:highlight>
              </a:rPr>
              <a:t>curso</a:t>
            </a:r>
            <a:r>
              <a:rPr lang="pt-PT" sz="2000" dirty="0"/>
              <a:t> tem associado um </a:t>
            </a:r>
            <a:r>
              <a:rPr lang="pt-PT" sz="2000" dirty="0">
                <a:highlight>
                  <a:srgbClr val="00FF00"/>
                </a:highlight>
              </a:rPr>
              <a:t>perfil curricular</a:t>
            </a:r>
            <a:r>
              <a:rPr lang="pt-PT" sz="2000" dirty="0"/>
              <a:t> que descrimina as </a:t>
            </a:r>
            <a:r>
              <a:rPr lang="pt-PT" sz="2000" dirty="0">
                <a:highlight>
                  <a:srgbClr val="00FF00"/>
                </a:highlight>
              </a:rPr>
              <a:t>disciplinas</a:t>
            </a:r>
            <a:r>
              <a:rPr lang="pt-PT" sz="2000" dirty="0"/>
              <a:t> respectivas.</a:t>
            </a:r>
            <a:endParaRPr lang="en-US" sz="2000" dirty="0"/>
          </a:p>
          <a:p>
            <a:r>
              <a:rPr lang="pt-PT" sz="2000" dirty="0"/>
              <a:t>- Os </a:t>
            </a:r>
            <a:r>
              <a:rPr lang="pt-PT" sz="2000" dirty="0">
                <a:highlight>
                  <a:srgbClr val="00FF00"/>
                </a:highlight>
              </a:rPr>
              <a:t>alunos</a:t>
            </a:r>
            <a:r>
              <a:rPr lang="pt-PT" sz="2000" dirty="0"/>
              <a:t> matriculam-se num </a:t>
            </a:r>
            <a:r>
              <a:rPr lang="pt-PT" sz="2000" dirty="0">
                <a:highlight>
                  <a:srgbClr val="00FF00"/>
                </a:highlight>
              </a:rPr>
              <a:t>curso</a:t>
            </a:r>
            <a:r>
              <a:rPr lang="pt-PT" sz="2000" dirty="0"/>
              <a:t> (dentro duma </a:t>
            </a:r>
            <a:r>
              <a:rPr lang="pt-PT" sz="2000" dirty="0">
                <a:highlight>
                  <a:srgbClr val="00FF00"/>
                </a:highlight>
              </a:rPr>
              <a:t>faculdade</a:t>
            </a:r>
            <a:r>
              <a:rPr lang="pt-PT" sz="2000" dirty="0"/>
              <a:t>)</a:t>
            </a:r>
            <a:endParaRPr lang="en-US" sz="2000" dirty="0"/>
          </a:p>
          <a:p>
            <a:r>
              <a:rPr lang="pt-PT" sz="2000" dirty="0"/>
              <a:t>- Cada </a:t>
            </a:r>
            <a:r>
              <a:rPr lang="pt-PT" sz="2000" dirty="0">
                <a:highlight>
                  <a:srgbClr val="00FF00"/>
                </a:highlight>
              </a:rPr>
              <a:t>aluno</a:t>
            </a:r>
            <a:r>
              <a:rPr lang="pt-PT" sz="2000" dirty="0"/>
              <a:t> inscreve-se nas diversas </a:t>
            </a:r>
            <a:r>
              <a:rPr lang="pt-PT" sz="2000" dirty="0">
                <a:highlight>
                  <a:srgbClr val="00FF00"/>
                </a:highlight>
              </a:rPr>
              <a:t>disciplinas</a:t>
            </a:r>
            <a:r>
              <a:rPr lang="pt-PT" sz="2000" dirty="0"/>
              <a:t> do </a:t>
            </a:r>
            <a:r>
              <a:rPr lang="pt-PT" sz="2000" dirty="0">
                <a:highlight>
                  <a:srgbClr val="00FF00"/>
                </a:highlight>
              </a:rPr>
              <a:t>perfil curricular</a:t>
            </a:r>
            <a:endParaRPr lang="en-US" sz="2000" dirty="0">
              <a:highlight>
                <a:srgbClr val="00FF00"/>
              </a:highlight>
            </a:endParaRPr>
          </a:p>
          <a:p>
            <a:r>
              <a:rPr lang="pt-PT" sz="2000" dirty="0"/>
              <a:t>- (incluir precedências entre disciplinas com aproveitamento e as seguintes)?</a:t>
            </a:r>
            <a:endParaRPr lang="en-US" sz="2000" dirty="0"/>
          </a:p>
        </p:txBody>
      </p:sp>
    </p:spTree>
    <p:extLst>
      <p:ext uri="{BB962C8B-B14F-4D97-AF65-F5344CB8AC3E}">
        <p14:creationId xmlns:p14="http://schemas.microsoft.com/office/powerpoint/2010/main" val="1212917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1F1B9-CCF0-46EC-BEA9-E786E7FF8463}"/>
              </a:ext>
            </a:extLst>
          </p:cNvPr>
          <p:cNvSpPr>
            <a:spLocks noGrp="1"/>
          </p:cNvSpPr>
          <p:nvPr>
            <p:ph type="title"/>
          </p:nvPr>
        </p:nvSpPr>
        <p:spPr/>
        <p:txBody>
          <a:bodyPr/>
          <a:lstStyle/>
          <a:p>
            <a:r>
              <a:rPr lang="pt-PT"/>
              <a:t>Substantivos</a:t>
            </a:r>
          </a:p>
        </p:txBody>
      </p:sp>
      <p:sp>
        <p:nvSpPr>
          <p:cNvPr id="3" name="Content Placeholder 2">
            <a:extLst>
              <a:ext uri="{FF2B5EF4-FFF2-40B4-BE49-F238E27FC236}">
                <a16:creationId xmlns:a16="http://schemas.microsoft.com/office/drawing/2014/main" id="{FBFAB15B-0C4A-4EC7-94EB-5F0819DF001B}"/>
              </a:ext>
            </a:extLst>
          </p:cNvPr>
          <p:cNvSpPr>
            <a:spLocks noGrp="1"/>
          </p:cNvSpPr>
          <p:nvPr>
            <p:ph idx="1"/>
          </p:nvPr>
        </p:nvSpPr>
        <p:spPr/>
        <p:txBody>
          <a:bodyPr>
            <a:normAutofit/>
          </a:bodyPr>
          <a:lstStyle/>
          <a:p>
            <a:r>
              <a:rPr lang="pt-PT" dirty="0"/>
              <a:t>Sistema, registo, faculdades.</a:t>
            </a:r>
          </a:p>
          <a:p>
            <a:r>
              <a:rPr lang="pt-PT" dirty="0"/>
              <a:t>Faculdade, cursos, tipos(licenciaturas, mestrados, doutoramentos).</a:t>
            </a:r>
          </a:p>
          <a:p>
            <a:r>
              <a:rPr lang="pt-PT" dirty="0"/>
              <a:t>Faculdade, departamentos, cursos.</a:t>
            </a:r>
          </a:p>
          <a:p>
            <a:r>
              <a:rPr lang="pt-PT" dirty="0"/>
              <a:t>Departamento, “áreas científicas”.</a:t>
            </a:r>
          </a:p>
          <a:p>
            <a:r>
              <a:rPr lang="pt-PT" dirty="0"/>
              <a:t>Curso, “perfil curricular”, “disciplinas”.</a:t>
            </a:r>
          </a:p>
          <a:p>
            <a:r>
              <a:rPr lang="pt-PT" dirty="0"/>
              <a:t>Alunos, curso, faculdade</a:t>
            </a:r>
          </a:p>
          <a:p>
            <a:r>
              <a:rPr lang="pt-PT" dirty="0"/>
              <a:t>Aluno, disciplinas, “perfil curricular”.</a:t>
            </a:r>
          </a:p>
          <a:p>
            <a:r>
              <a:rPr lang="pt-PT" dirty="0"/>
              <a:t>… irrelevantes, (outros omissos</a:t>
            </a:r>
          </a:p>
          <a:p>
            <a:endParaRPr lang="pt-PT" dirty="0"/>
          </a:p>
        </p:txBody>
      </p:sp>
    </p:spTree>
    <p:extLst>
      <p:ext uri="{BB962C8B-B14F-4D97-AF65-F5344CB8AC3E}">
        <p14:creationId xmlns:p14="http://schemas.microsoft.com/office/powerpoint/2010/main" val="35894780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a:t>Possíveis entidades presentes no CLIP/</a:t>
            </a:r>
            <a:r>
              <a:rPr lang="pt-PT" dirty="0" err="1"/>
              <a:t>unl</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5196" y="1124745"/>
            <a:ext cx="8153400" cy="4981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Content Placeholder 2"/>
          <p:cNvSpPr>
            <a:spLocks noGrp="1"/>
          </p:cNvSpPr>
          <p:nvPr>
            <p:ph idx="1"/>
          </p:nvPr>
        </p:nvSpPr>
        <p:spPr>
          <a:xfrm>
            <a:off x="1775520" y="6237312"/>
            <a:ext cx="8229600" cy="460648"/>
          </a:xfrm>
        </p:spPr>
        <p:txBody>
          <a:bodyPr>
            <a:normAutofit/>
          </a:bodyPr>
          <a:lstStyle/>
          <a:p>
            <a:pPr marL="0" indent="0">
              <a:buNone/>
            </a:pPr>
            <a:r>
              <a:rPr lang="pt-PT" sz="2000" u="sng" dirty="0">
                <a:solidFill>
                  <a:srgbClr val="002060"/>
                </a:solidFill>
              </a:rPr>
              <a:t>Slide cedido por </a:t>
            </a:r>
            <a:r>
              <a:rPr lang="en-US" sz="2000" u="sng" dirty="0">
                <a:solidFill>
                  <a:srgbClr val="002060"/>
                </a:solidFill>
              </a:rPr>
              <a:t>Andrei </a:t>
            </a:r>
            <a:r>
              <a:rPr lang="en-US" sz="2000" u="sng" dirty="0" err="1">
                <a:solidFill>
                  <a:srgbClr val="002060"/>
                </a:solidFill>
              </a:rPr>
              <a:t>Pogor</a:t>
            </a:r>
            <a:r>
              <a:rPr lang="en-US" sz="2000" u="sng" dirty="0">
                <a:solidFill>
                  <a:srgbClr val="002060"/>
                </a:solidFill>
              </a:rPr>
              <a:t>:</a:t>
            </a:r>
            <a:r>
              <a:rPr lang="en-US" sz="2000" b="1" u="sng" dirty="0">
                <a:solidFill>
                  <a:srgbClr val="002060"/>
                </a:solidFill>
              </a:rPr>
              <a:t> </a:t>
            </a:r>
            <a:r>
              <a:rPr lang="en-US" sz="2000" u="sng" dirty="0">
                <a:solidFill>
                  <a:srgbClr val="002060"/>
                </a:solidFill>
              </a:rPr>
              <a:t>a.pogor@campus.fct.unl.pt</a:t>
            </a:r>
            <a:endParaRPr lang="en-US" sz="2000" b="1" u="sng" dirty="0">
              <a:solidFill>
                <a:srgbClr val="002060"/>
              </a:solidFill>
            </a:endParaRPr>
          </a:p>
          <a:p>
            <a:pPr marL="0" indent="0">
              <a:buNone/>
            </a:pPr>
            <a:endParaRPr lang="en-US" sz="2000" dirty="0">
              <a:solidFill>
                <a:srgbClr val="002060"/>
              </a:solidFill>
            </a:endParaRPr>
          </a:p>
        </p:txBody>
      </p:sp>
    </p:spTree>
    <p:extLst>
      <p:ext uri="{BB962C8B-B14F-4D97-AF65-F5344CB8AC3E}">
        <p14:creationId xmlns:p14="http://schemas.microsoft.com/office/powerpoint/2010/main" val="9868834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Verbos</a:t>
            </a:r>
            <a:endParaRPr lang="en-US" dirty="0"/>
          </a:p>
        </p:txBody>
      </p:sp>
      <p:sp>
        <p:nvSpPr>
          <p:cNvPr id="4" name="Rectangle 3"/>
          <p:cNvSpPr/>
          <p:nvPr/>
        </p:nvSpPr>
        <p:spPr>
          <a:xfrm>
            <a:off x="1991544" y="1412776"/>
            <a:ext cx="8280920" cy="4093428"/>
          </a:xfrm>
          <a:prstGeom prst="rect">
            <a:avLst/>
          </a:prstGeom>
        </p:spPr>
        <p:txBody>
          <a:bodyPr wrap="square">
            <a:spAutoFit/>
          </a:bodyPr>
          <a:lstStyle/>
          <a:p>
            <a:r>
              <a:rPr lang="pt-PT" sz="2000" b="1" u="sng" dirty="0"/>
              <a:t>Requisitos de dados</a:t>
            </a:r>
            <a:r>
              <a:rPr lang="pt-PT" sz="2000" dirty="0"/>
              <a:t>:</a:t>
            </a:r>
            <a:endParaRPr lang="en-US" sz="2000" dirty="0"/>
          </a:p>
          <a:p>
            <a:r>
              <a:rPr lang="pt-PT" sz="2000" dirty="0"/>
              <a:t>- </a:t>
            </a:r>
            <a:r>
              <a:rPr lang="pt-PT" sz="2000" u="sng" dirty="0"/>
              <a:t>Sistema</a:t>
            </a:r>
            <a:r>
              <a:rPr lang="pt-PT" sz="2000" dirty="0"/>
              <a:t>, </a:t>
            </a:r>
            <a:r>
              <a:rPr lang="pt-PT" sz="2000" b="1" dirty="0">
                <a:highlight>
                  <a:srgbClr val="FFFF00"/>
                </a:highlight>
              </a:rPr>
              <a:t>registar</a:t>
            </a:r>
            <a:r>
              <a:rPr lang="pt-PT" sz="2000" dirty="0"/>
              <a:t>, </a:t>
            </a:r>
            <a:r>
              <a:rPr lang="pt-PT" sz="2000" u="sng" dirty="0"/>
              <a:t>faculdades</a:t>
            </a:r>
            <a:r>
              <a:rPr lang="pt-PT" sz="2000" dirty="0"/>
              <a:t>.</a:t>
            </a:r>
            <a:endParaRPr lang="en-US" sz="2000" dirty="0"/>
          </a:p>
          <a:p>
            <a:r>
              <a:rPr lang="pt-PT" sz="2000" dirty="0"/>
              <a:t>- </a:t>
            </a:r>
            <a:r>
              <a:rPr lang="pt-PT" sz="2000" u="sng" dirty="0"/>
              <a:t>faculdade</a:t>
            </a:r>
            <a:r>
              <a:rPr lang="pt-PT" sz="2000" dirty="0"/>
              <a:t> </a:t>
            </a:r>
            <a:r>
              <a:rPr lang="pt-PT" sz="2000" b="1" dirty="0">
                <a:highlight>
                  <a:srgbClr val="FFFF00"/>
                </a:highlight>
              </a:rPr>
              <a:t>possui</a:t>
            </a:r>
            <a:r>
              <a:rPr lang="pt-PT" sz="2000" dirty="0"/>
              <a:t> </a:t>
            </a:r>
            <a:r>
              <a:rPr lang="pt-PT" sz="2000" u="sng" dirty="0"/>
              <a:t>cursos</a:t>
            </a:r>
            <a:r>
              <a:rPr lang="pt-PT" sz="2000" dirty="0"/>
              <a:t>, que “</a:t>
            </a:r>
            <a:r>
              <a:rPr lang="pt-PT" sz="2000" b="1" dirty="0">
                <a:highlight>
                  <a:srgbClr val="FFFF00"/>
                </a:highlight>
              </a:rPr>
              <a:t>pode ser de diversos</a:t>
            </a:r>
            <a:r>
              <a:rPr lang="pt-PT" sz="2000" dirty="0"/>
              <a:t>” </a:t>
            </a:r>
            <a:r>
              <a:rPr lang="pt-PT" sz="2000" u="sng" dirty="0"/>
              <a:t>tipos</a:t>
            </a:r>
            <a:r>
              <a:rPr lang="pt-PT" sz="2000" dirty="0"/>
              <a:t>( licenciaturas, mestrados, doutoramentos).</a:t>
            </a:r>
            <a:endParaRPr lang="en-US" sz="2000" dirty="0"/>
          </a:p>
          <a:p>
            <a:r>
              <a:rPr lang="pt-PT" sz="2000" dirty="0"/>
              <a:t>- </a:t>
            </a:r>
            <a:r>
              <a:rPr lang="pt-PT" sz="2000" u="sng" dirty="0"/>
              <a:t>Faculdade</a:t>
            </a:r>
            <a:r>
              <a:rPr lang="pt-PT" sz="2000" dirty="0"/>
              <a:t> </a:t>
            </a:r>
            <a:r>
              <a:rPr lang="pt-PT" sz="2000" b="1" dirty="0">
                <a:highlight>
                  <a:srgbClr val="FFFF00"/>
                </a:highlight>
              </a:rPr>
              <a:t>agrega</a:t>
            </a:r>
            <a:r>
              <a:rPr lang="pt-PT" sz="2000" dirty="0"/>
              <a:t> vários </a:t>
            </a:r>
            <a:r>
              <a:rPr lang="pt-PT" sz="2000" u="sng" dirty="0"/>
              <a:t>departamentos</a:t>
            </a:r>
            <a:r>
              <a:rPr lang="pt-PT" sz="2000" dirty="0"/>
              <a:t>, sendo estes que </a:t>
            </a:r>
            <a:r>
              <a:rPr lang="pt-PT" sz="2000" b="1" dirty="0">
                <a:highlight>
                  <a:srgbClr val="FFFF00"/>
                </a:highlight>
              </a:rPr>
              <a:t>prestam</a:t>
            </a:r>
            <a:r>
              <a:rPr lang="pt-PT" sz="2000" dirty="0"/>
              <a:t> os </a:t>
            </a:r>
            <a:r>
              <a:rPr lang="pt-PT" sz="2000" u="sng" dirty="0"/>
              <a:t>cursos</a:t>
            </a:r>
            <a:r>
              <a:rPr lang="pt-PT" sz="2000" dirty="0"/>
              <a:t> referidos.</a:t>
            </a:r>
            <a:endParaRPr lang="en-US" sz="2000" dirty="0"/>
          </a:p>
          <a:p>
            <a:r>
              <a:rPr lang="pt-PT" sz="2000" dirty="0"/>
              <a:t>-Um </a:t>
            </a:r>
            <a:r>
              <a:rPr lang="pt-PT" sz="2000" u="sng" dirty="0"/>
              <a:t>departamento</a:t>
            </a:r>
            <a:r>
              <a:rPr lang="pt-PT" sz="2000" dirty="0"/>
              <a:t> </a:t>
            </a:r>
            <a:r>
              <a:rPr lang="pt-PT" sz="2000" b="1" dirty="0">
                <a:highlight>
                  <a:srgbClr val="FFFF00"/>
                </a:highlight>
              </a:rPr>
              <a:t>possui</a:t>
            </a:r>
            <a:r>
              <a:rPr lang="pt-PT" sz="2000" dirty="0"/>
              <a:t> </a:t>
            </a:r>
            <a:r>
              <a:rPr lang="pt-PT" sz="2000" u="sng" dirty="0"/>
              <a:t>docentes </a:t>
            </a:r>
            <a:r>
              <a:rPr lang="pt-PT" sz="2000" dirty="0"/>
              <a:t>que “</a:t>
            </a:r>
            <a:r>
              <a:rPr lang="pt-PT" sz="2000" dirty="0">
                <a:highlight>
                  <a:srgbClr val="FFFF00"/>
                </a:highlight>
              </a:rPr>
              <a:t>estão agrupados</a:t>
            </a:r>
            <a:r>
              <a:rPr lang="pt-PT" sz="2000" dirty="0"/>
              <a:t>” por destintas </a:t>
            </a:r>
            <a:r>
              <a:rPr lang="pt-PT" sz="2000" u="sng" dirty="0"/>
              <a:t>áreas científicas</a:t>
            </a:r>
            <a:r>
              <a:rPr lang="pt-PT" sz="2000" dirty="0"/>
              <a:t>.</a:t>
            </a:r>
            <a:endParaRPr lang="en-US" sz="2000" dirty="0"/>
          </a:p>
          <a:p>
            <a:r>
              <a:rPr lang="pt-PT" sz="2000" dirty="0"/>
              <a:t>-Cada </a:t>
            </a:r>
            <a:r>
              <a:rPr lang="pt-PT" sz="2000" u="sng" dirty="0"/>
              <a:t>curso</a:t>
            </a:r>
            <a:r>
              <a:rPr lang="pt-PT" sz="2000" dirty="0"/>
              <a:t> </a:t>
            </a:r>
            <a:r>
              <a:rPr lang="pt-PT" sz="2000" b="1" dirty="0">
                <a:highlight>
                  <a:srgbClr val="FFFF00"/>
                </a:highlight>
              </a:rPr>
              <a:t>tem associado</a:t>
            </a:r>
            <a:r>
              <a:rPr lang="pt-PT" sz="2000" dirty="0"/>
              <a:t> um </a:t>
            </a:r>
            <a:r>
              <a:rPr lang="pt-PT" sz="2000" u="sng" dirty="0"/>
              <a:t>perfil curricular</a:t>
            </a:r>
            <a:r>
              <a:rPr lang="pt-PT" sz="2000" dirty="0"/>
              <a:t> que </a:t>
            </a:r>
            <a:r>
              <a:rPr lang="pt-PT" sz="2000" b="1" dirty="0">
                <a:highlight>
                  <a:srgbClr val="FFFF00"/>
                </a:highlight>
              </a:rPr>
              <a:t>descrimina</a:t>
            </a:r>
            <a:r>
              <a:rPr lang="pt-PT" sz="2000" dirty="0"/>
              <a:t> as </a:t>
            </a:r>
            <a:r>
              <a:rPr lang="pt-PT" sz="2000" u="sng" dirty="0"/>
              <a:t>disciplinas</a:t>
            </a:r>
            <a:r>
              <a:rPr lang="pt-PT" sz="2000" dirty="0"/>
              <a:t> respectivas.</a:t>
            </a:r>
            <a:endParaRPr lang="en-US" sz="2000" dirty="0"/>
          </a:p>
          <a:p>
            <a:r>
              <a:rPr lang="pt-PT" sz="2000" dirty="0"/>
              <a:t>- Os </a:t>
            </a:r>
            <a:r>
              <a:rPr lang="pt-PT" sz="2000" u="sng" dirty="0"/>
              <a:t>alunos</a:t>
            </a:r>
            <a:r>
              <a:rPr lang="pt-PT" sz="2000" dirty="0"/>
              <a:t> </a:t>
            </a:r>
            <a:r>
              <a:rPr lang="pt-PT" sz="2000" b="1" dirty="0">
                <a:highlight>
                  <a:srgbClr val="FFFF00"/>
                </a:highlight>
              </a:rPr>
              <a:t>matriculam-se</a:t>
            </a:r>
            <a:r>
              <a:rPr lang="pt-PT" sz="2000" dirty="0"/>
              <a:t> num curso (dentro duma faculdade)</a:t>
            </a:r>
            <a:endParaRPr lang="en-US" sz="2000" dirty="0"/>
          </a:p>
          <a:p>
            <a:pPr marL="342900" indent="-342900">
              <a:buFontTx/>
              <a:buChar char="-"/>
            </a:pPr>
            <a:r>
              <a:rPr lang="pt-PT" sz="2000" dirty="0"/>
              <a:t>Cada </a:t>
            </a:r>
            <a:r>
              <a:rPr lang="pt-PT" sz="2000" u="sng" dirty="0"/>
              <a:t>aluno</a:t>
            </a:r>
            <a:r>
              <a:rPr lang="pt-PT" sz="2000" dirty="0"/>
              <a:t> </a:t>
            </a:r>
            <a:r>
              <a:rPr lang="pt-PT" sz="2000" dirty="0">
                <a:highlight>
                  <a:srgbClr val="FFFF00"/>
                </a:highlight>
              </a:rPr>
              <a:t>inscreve-se </a:t>
            </a:r>
            <a:r>
              <a:rPr lang="pt-PT" sz="2000" dirty="0"/>
              <a:t>nas diversas </a:t>
            </a:r>
            <a:r>
              <a:rPr lang="pt-PT" sz="2000" u="sng" dirty="0"/>
              <a:t>disciplinas</a:t>
            </a:r>
            <a:r>
              <a:rPr lang="pt-PT" sz="2000" dirty="0"/>
              <a:t> </a:t>
            </a:r>
            <a:r>
              <a:rPr lang="pt-PT" sz="2000" dirty="0">
                <a:highlight>
                  <a:srgbClr val="FFFF00"/>
                </a:highlight>
              </a:rPr>
              <a:t>do</a:t>
            </a:r>
            <a:r>
              <a:rPr lang="pt-PT" sz="2000" dirty="0"/>
              <a:t> </a:t>
            </a:r>
            <a:r>
              <a:rPr lang="pt-PT" sz="2000" u="sng" dirty="0"/>
              <a:t>perfil curricular</a:t>
            </a:r>
          </a:p>
          <a:p>
            <a:pPr marL="342900" indent="-342900">
              <a:buFontTx/>
              <a:buChar char="-"/>
            </a:pPr>
            <a:r>
              <a:rPr lang="pt-PT" sz="2000" u="sng" dirty="0"/>
              <a:t>…</a:t>
            </a:r>
            <a:endParaRPr lang="en-US" sz="2000" u="sng" dirty="0"/>
          </a:p>
        </p:txBody>
      </p:sp>
    </p:spTree>
    <p:extLst>
      <p:ext uri="{BB962C8B-B14F-4D97-AF65-F5344CB8AC3E}">
        <p14:creationId xmlns:p14="http://schemas.microsoft.com/office/powerpoint/2010/main" val="4450213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919726-2800-41D9-AE9E-03E3C802E779}"/>
              </a:ext>
            </a:extLst>
          </p:cNvPr>
          <p:cNvSpPr>
            <a:spLocks noGrp="1"/>
          </p:cNvSpPr>
          <p:nvPr>
            <p:ph type="title"/>
          </p:nvPr>
        </p:nvSpPr>
        <p:spPr>
          <a:xfrm>
            <a:off x="838200" y="1"/>
            <a:ext cx="10515600" cy="925550"/>
          </a:xfrm>
        </p:spPr>
        <p:txBody>
          <a:bodyPr/>
          <a:lstStyle/>
          <a:p>
            <a:r>
              <a:rPr lang="en-US" dirty="0" err="1"/>
              <a:t>Caracterização</a:t>
            </a:r>
            <a:r>
              <a:rPr lang="en-US" dirty="0"/>
              <a:t> dos </a:t>
            </a:r>
            <a:r>
              <a:rPr lang="en-US" dirty="0" err="1"/>
              <a:t>relacionamento</a:t>
            </a:r>
            <a:endParaRPr lang="en-US" dirty="0"/>
          </a:p>
        </p:txBody>
      </p:sp>
      <p:graphicFrame>
        <p:nvGraphicFramePr>
          <p:cNvPr id="5" name="Table 5">
            <a:extLst>
              <a:ext uri="{FF2B5EF4-FFF2-40B4-BE49-F238E27FC236}">
                <a16:creationId xmlns:a16="http://schemas.microsoft.com/office/drawing/2014/main" id="{91E5CD7C-AE4F-4DC2-BB73-7656601FEA32}"/>
              </a:ext>
            </a:extLst>
          </p:cNvPr>
          <p:cNvGraphicFramePr>
            <a:graphicFrameLocks noGrp="1"/>
          </p:cNvGraphicFramePr>
          <p:nvPr/>
        </p:nvGraphicFramePr>
        <p:xfrm>
          <a:off x="838200" y="847492"/>
          <a:ext cx="10435683" cy="4866640"/>
        </p:xfrm>
        <a:graphic>
          <a:graphicData uri="http://schemas.openxmlformats.org/drawingml/2006/table">
            <a:tbl>
              <a:tblPr firstRow="1" bandRow="1">
                <a:tableStyleId>{5C22544A-7EE6-4342-B048-85BDC9FD1C3A}</a:tableStyleId>
              </a:tblPr>
              <a:tblGrid>
                <a:gridCol w="512957">
                  <a:extLst>
                    <a:ext uri="{9D8B030D-6E8A-4147-A177-3AD203B41FA5}">
                      <a16:colId xmlns:a16="http://schemas.microsoft.com/office/drawing/2014/main" val="849992508"/>
                    </a:ext>
                  </a:extLst>
                </a:gridCol>
                <a:gridCol w="5462238">
                  <a:extLst>
                    <a:ext uri="{9D8B030D-6E8A-4147-A177-3AD203B41FA5}">
                      <a16:colId xmlns:a16="http://schemas.microsoft.com/office/drawing/2014/main" val="3444248465"/>
                    </a:ext>
                  </a:extLst>
                </a:gridCol>
                <a:gridCol w="1527717">
                  <a:extLst>
                    <a:ext uri="{9D8B030D-6E8A-4147-A177-3AD203B41FA5}">
                      <a16:colId xmlns:a16="http://schemas.microsoft.com/office/drawing/2014/main" val="122429984"/>
                    </a:ext>
                  </a:extLst>
                </a:gridCol>
                <a:gridCol w="1516566">
                  <a:extLst>
                    <a:ext uri="{9D8B030D-6E8A-4147-A177-3AD203B41FA5}">
                      <a16:colId xmlns:a16="http://schemas.microsoft.com/office/drawing/2014/main" val="420332039"/>
                    </a:ext>
                  </a:extLst>
                </a:gridCol>
                <a:gridCol w="1416205">
                  <a:extLst>
                    <a:ext uri="{9D8B030D-6E8A-4147-A177-3AD203B41FA5}">
                      <a16:colId xmlns:a16="http://schemas.microsoft.com/office/drawing/2014/main" val="2948503515"/>
                    </a:ext>
                  </a:extLst>
                </a:gridCol>
              </a:tblGrid>
              <a:tr h="370840">
                <a:tc>
                  <a:txBody>
                    <a:bodyPr/>
                    <a:lstStyle/>
                    <a:p>
                      <a:pPr algn="ctr"/>
                      <a:r>
                        <a:rPr lang="en-US" sz="1600" dirty="0"/>
                        <a:t>#</a:t>
                      </a:r>
                    </a:p>
                  </a:txBody>
                  <a:tcPr/>
                </a:tc>
                <a:tc>
                  <a:txBody>
                    <a:bodyPr/>
                    <a:lstStyle/>
                    <a:p>
                      <a:r>
                        <a:rPr lang="en-US" sz="1600" dirty="0" err="1"/>
                        <a:t>Necessitade</a:t>
                      </a:r>
                      <a:endParaRPr lang="en-US" sz="1600" dirty="0"/>
                    </a:p>
                  </a:txBody>
                  <a:tcPr/>
                </a:tc>
                <a:tc>
                  <a:txBody>
                    <a:bodyPr/>
                    <a:lstStyle/>
                    <a:p>
                      <a:r>
                        <a:rPr lang="en-US" sz="1600" dirty="0" err="1"/>
                        <a:t>Entidade</a:t>
                      </a:r>
                      <a:r>
                        <a:rPr lang="en-US" sz="1600" dirty="0"/>
                        <a:t> 1 (</a:t>
                      </a:r>
                      <a:r>
                        <a:rPr lang="en-US" sz="1600" dirty="0" err="1"/>
                        <a:t>dominante</a:t>
                      </a:r>
                      <a:r>
                        <a:rPr lang="en-US" sz="1600" dirty="0"/>
                        <a:t>)</a:t>
                      </a:r>
                    </a:p>
                  </a:txBody>
                  <a:tcPr/>
                </a:tc>
                <a:tc>
                  <a:txBody>
                    <a:bodyPr/>
                    <a:lstStyle/>
                    <a:p>
                      <a:r>
                        <a:rPr lang="en-US" sz="1600" dirty="0" err="1"/>
                        <a:t>Entidade</a:t>
                      </a:r>
                      <a:r>
                        <a:rPr lang="en-US" sz="1600" dirty="0"/>
                        <a:t> 2 (</a:t>
                      </a:r>
                      <a:r>
                        <a:rPr lang="en-US" sz="1600" dirty="0" err="1"/>
                        <a:t>dependente</a:t>
                      </a:r>
                      <a:r>
                        <a:rPr lang="en-US" sz="1600" dirty="0"/>
                        <a:t>)</a:t>
                      </a:r>
                    </a:p>
                  </a:txBody>
                  <a:tcPr/>
                </a:tc>
                <a:tc>
                  <a:txBody>
                    <a:bodyPr/>
                    <a:lstStyle/>
                    <a:p>
                      <a:r>
                        <a:rPr lang="en-US" sz="1600" dirty="0" err="1"/>
                        <a:t>Cardinalidade</a:t>
                      </a:r>
                      <a:endParaRPr lang="en-US" sz="1600" dirty="0"/>
                    </a:p>
                  </a:txBody>
                  <a:tcPr/>
                </a:tc>
                <a:extLst>
                  <a:ext uri="{0D108BD9-81ED-4DB2-BD59-A6C34878D82A}">
                    <a16:rowId xmlns:a16="http://schemas.microsoft.com/office/drawing/2014/main" val="2168229542"/>
                  </a:ext>
                </a:extLst>
              </a:tr>
              <a:tr h="370840">
                <a:tc>
                  <a:txBody>
                    <a:bodyPr/>
                    <a:lstStyle/>
                    <a:p>
                      <a:r>
                        <a:rPr lang="en-US" dirty="0"/>
                        <a:t>1</a:t>
                      </a:r>
                    </a:p>
                  </a:txBody>
                  <a:tcPr/>
                </a:tc>
                <a:tc>
                  <a:txBody>
                    <a:bodyPr/>
                    <a:lstStyle/>
                    <a:p>
                      <a:r>
                        <a:rPr lang="pt-PT" sz="1600" u="sng" dirty="0"/>
                        <a:t>Sistema</a:t>
                      </a:r>
                      <a:r>
                        <a:rPr lang="pt-PT" sz="1600" dirty="0"/>
                        <a:t>, </a:t>
                      </a:r>
                      <a:r>
                        <a:rPr lang="pt-PT" sz="1600" b="1" dirty="0">
                          <a:highlight>
                            <a:srgbClr val="FFFF00"/>
                          </a:highlight>
                        </a:rPr>
                        <a:t>registar</a:t>
                      </a:r>
                      <a:r>
                        <a:rPr lang="pt-PT" sz="1600" dirty="0"/>
                        <a:t>, </a:t>
                      </a:r>
                      <a:r>
                        <a:rPr lang="pt-PT" sz="1600" u="sng" dirty="0"/>
                        <a:t>faculdades</a:t>
                      </a:r>
                      <a:endParaRPr lang="en-US" sz="1600" dirty="0"/>
                    </a:p>
                  </a:txBody>
                  <a:tcPr/>
                </a:tc>
                <a:tc>
                  <a:txBody>
                    <a:bodyPr/>
                    <a:lstStyle/>
                    <a:p>
                      <a:r>
                        <a:rPr lang="en-US" sz="1600" dirty="0"/>
                        <a:t>Sistema (UNL)</a:t>
                      </a:r>
                    </a:p>
                  </a:txBody>
                  <a:tcPr/>
                </a:tc>
                <a:tc>
                  <a:txBody>
                    <a:bodyPr/>
                    <a:lstStyle/>
                    <a:p>
                      <a:r>
                        <a:rPr lang="en-US" sz="1600" dirty="0" err="1"/>
                        <a:t>Faculdades</a:t>
                      </a:r>
                      <a:endParaRPr lang="en-US" sz="1600" dirty="0"/>
                    </a:p>
                  </a:txBody>
                  <a:tcPr/>
                </a:tc>
                <a:tc>
                  <a:txBody>
                    <a:bodyPr/>
                    <a:lstStyle/>
                    <a:p>
                      <a:r>
                        <a:rPr lang="en-US" sz="1600" dirty="0"/>
                        <a:t>1---N</a:t>
                      </a:r>
                    </a:p>
                  </a:txBody>
                  <a:tcPr/>
                </a:tc>
                <a:extLst>
                  <a:ext uri="{0D108BD9-81ED-4DB2-BD59-A6C34878D82A}">
                    <a16:rowId xmlns:a16="http://schemas.microsoft.com/office/drawing/2014/main" val="3783132254"/>
                  </a:ext>
                </a:extLst>
              </a:tr>
              <a:tr h="370840">
                <a:tc>
                  <a:txBody>
                    <a:bodyPr/>
                    <a:lstStyle/>
                    <a:p>
                      <a:r>
                        <a:rPr lang="en-US" dirty="0"/>
                        <a:t>2</a:t>
                      </a:r>
                    </a:p>
                  </a:txBody>
                  <a:tcPr/>
                </a:tc>
                <a:tc>
                  <a:txBody>
                    <a:bodyPr/>
                    <a:lstStyle/>
                    <a:p>
                      <a:r>
                        <a:rPr lang="pt-PT" sz="1600" u="sng" dirty="0"/>
                        <a:t>faculdade</a:t>
                      </a:r>
                      <a:r>
                        <a:rPr lang="pt-PT" sz="1600" dirty="0"/>
                        <a:t> </a:t>
                      </a:r>
                      <a:r>
                        <a:rPr lang="pt-PT" sz="1600" b="1" dirty="0">
                          <a:highlight>
                            <a:srgbClr val="FFFF00"/>
                          </a:highlight>
                        </a:rPr>
                        <a:t>possui</a:t>
                      </a:r>
                      <a:r>
                        <a:rPr lang="pt-PT" sz="1600" dirty="0"/>
                        <a:t> </a:t>
                      </a:r>
                      <a:r>
                        <a:rPr lang="pt-PT" sz="1600" u="sng" dirty="0"/>
                        <a:t>cursos</a:t>
                      </a:r>
                      <a:endParaRPr lang="en-US" sz="1600" dirty="0"/>
                    </a:p>
                  </a:txBody>
                  <a:tcPr/>
                </a:tc>
                <a:tc>
                  <a:txBody>
                    <a:bodyPr/>
                    <a:lstStyle/>
                    <a:p>
                      <a:r>
                        <a:rPr lang="en-US" sz="1600" dirty="0" err="1"/>
                        <a:t>Faculdades</a:t>
                      </a:r>
                      <a:endParaRPr lang="en-US" sz="1600" dirty="0"/>
                    </a:p>
                  </a:txBody>
                  <a:tcPr/>
                </a:tc>
                <a:tc>
                  <a:txBody>
                    <a:bodyPr/>
                    <a:lstStyle/>
                    <a:p>
                      <a:r>
                        <a:rPr lang="en-US" sz="1600" dirty="0" err="1"/>
                        <a:t>Cursos</a:t>
                      </a:r>
                      <a:endParaRPr lang="en-US" sz="1600" dirty="0"/>
                    </a:p>
                  </a:txBody>
                  <a:tcPr/>
                </a:tc>
                <a:tc>
                  <a:txBody>
                    <a:bodyPr/>
                    <a:lstStyle/>
                    <a:p>
                      <a:r>
                        <a:rPr lang="en-US" sz="1600" dirty="0"/>
                        <a:t>1---N</a:t>
                      </a:r>
                    </a:p>
                  </a:txBody>
                  <a:tcPr/>
                </a:tc>
                <a:extLst>
                  <a:ext uri="{0D108BD9-81ED-4DB2-BD59-A6C34878D82A}">
                    <a16:rowId xmlns:a16="http://schemas.microsoft.com/office/drawing/2014/main" val="926311060"/>
                  </a:ext>
                </a:extLst>
              </a:tr>
              <a:tr h="370840">
                <a:tc>
                  <a:txBody>
                    <a:bodyPr/>
                    <a:lstStyle/>
                    <a:p>
                      <a:r>
                        <a:rPr lang="en-US" dirty="0"/>
                        <a:t>3</a:t>
                      </a:r>
                    </a:p>
                  </a:txBody>
                  <a:tcPr/>
                </a:tc>
                <a:tc>
                  <a:txBody>
                    <a:bodyPr/>
                    <a:lstStyle/>
                    <a:p>
                      <a:r>
                        <a:rPr lang="pt-PT" sz="1600" u="sng" dirty="0"/>
                        <a:t>cursos</a:t>
                      </a:r>
                      <a:r>
                        <a:rPr lang="pt-PT" sz="1600" dirty="0"/>
                        <a:t>, que “</a:t>
                      </a:r>
                      <a:r>
                        <a:rPr lang="pt-PT" sz="1600" b="1" dirty="0">
                          <a:highlight>
                            <a:srgbClr val="FFFF00"/>
                          </a:highlight>
                        </a:rPr>
                        <a:t>pode ser de diversos</a:t>
                      </a:r>
                      <a:r>
                        <a:rPr lang="pt-PT" sz="1600" dirty="0"/>
                        <a:t>” </a:t>
                      </a:r>
                      <a:r>
                        <a:rPr lang="pt-PT" sz="1600" u="sng" dirty="0"/>
                        <a:t>tipos</a:t>
                      </a:r>
                      <a:r>
                        <a:rPr lang="pt-PT" sz="1600" dirty="0"/>
                        <a:t>( licenciaturas, mestrados, doutoramentos)</a:t>
                      </a:r>
                      <a:endParaRPr lang="en-US" sz="1600" dirty="0"/>
                    </a:p>
                  </a:txBody>
                  <a:tcPr/>
                </a:tc>
                <a:tc>
                  <a:txBody>
                    <a:bodyPr/>
                    <a:lstStyle/>
                    <a:p>
                      <a:r>
                        <a:rPr lang="en-US" sz="1600" dirty="0" err="1"/>
                        <a:t>Tipos_cursos</a:t>
                      </a:r>
                      <a:endParaRPr lang="en-US" sz="1600" dirty="0"/>
                    </a:p>
                  </a:txBody>
                  <a:tcPr/>
                </a:tc>
                <a:tc>
                  <a:txBody>
                    <a:bodyPr/>
                    <a:lstStyle/>
                    <a:p>
                      <a:r>
                        <a:rPr lang="en-US" sz="1600" dirty="0" err="1"/>
                        <a:t>Cursos</a:t>
                      </a:r>
                      <a:endParaRPr lang="en-US" sz="1600" dirty="0"/>
                    </a:p>
                  </a:txBody>
                  <a:tcPr/>
                </a:tc>
                <a:tc>
                  <a:txBody>
                    <a:bodyPr/>
                    <a:lstStyle/>
                    <a:p>
                      <a:r>
                        <a:rPr lang="en-US" sz="1600" dirty="0"/>
                        <a:t>1---N</a:t>
                      </a:r>
                    </a:p>
                  </a:txBody>
                  <a:tcPr/>
                </a:tc>
                <a:extLst>
                  <a:ext uri="{0D108BD9-81ED-4DB2-BD59-A6C34878D82A}">
                    <a16:rowId xmlns:a16="http://schemas.microsoft.com/office/drawing/2014/main" val="2212949186"/>
                  </a:ext>
                </a:extLst>
              </a:tr>
              <a:tr h="370840">
                <a:tc>
                  <a:txBody>
                    <a:bodyPr/>
                    <a:lstStyle/>
                    <a:p>
                      <a:r>
                        <a:rPr lang="en-US" dirty="0"/>
                        <a:t>4</a:t>
                      </a:r>
                    </a:p>
                  </a:txBody>
                  <a:tcPr/>
                </a:tc>
                <a:tc>
                  <a:txBody>
                    <a:bodyPr/>
                    <a:lstStyle/>
                    <a:p>
                      <a:r>
                        <a:rPr lang="pt-PT" sz="1600" u="sng" dirty="0"/>
                        <a:t>Faculdade</a:t>
                      </a:r>
                      <a:r>
                        <a:rPr lang="pt-PT" sz="1600" dirty="0"/>
                        <a:t> </a:t>
                      </a:r>
                      <a:r>
                        <a:rPr lang="pt-PT" sz="1600" b="1" dirty="0">
                          <a:highlight>
                            <a:srgbClr val="FFFF00"/>
                          </a:highlight>
                        </a:rPr>
                        <a:t>agrega</a:t>
                      </a:r>
                      <a:r>
                        <a:rPr lang="pt-PT" sz="1600" dirty="0"/>
                        <a:t> vários </a:t>
                      </a:r>
                      <a:r>
                        <a:rPr lang="pt-PT" sz="1600" u="sng" dirty="0"/>
                        <a:t>departamentos</a:t>
                      </a:r>
                      <a:endParaRPr lang="en-US" sz="1600" dirty="0"/>
                    </a:p>
                  </a:txBody>
                  <a:tcPr/>
                </a:tc>
                <a:tc>
                  <a:txBody>
                    <a:bodyPr/>
                    <a:lstStyle/>
                    <a:p>
                      <a:r>
                        <a:rPr lang="en-US" sz="1600" dirty="0" err="1"/>
                        <a:t>Faculdades</a:t>
                      </a:r>
                      <a:endParaRPr lang="en-US" sz="1600" dirty="0"/>
                    </a:p>
                  </a:txBody>
                  <a:tcPr/>
                </a:tc>
                <a:tc>
                  <a:txBody>
                    <a:bodyPr/>
                    <a:lstStyle/>
                    <a:p>
                      <a:r>
                        <a:rPr lang="en-US" sz="1600" dirty="0" err="1"/>
                        <a:t>Departamentos</a:t>
                      </a:r>
                      <a:endParaRPr lang="en-US" sz="1600" dirty="0"/>
                    </a:p>
                  </a:txBody>
                  <a:tcPr/>
                </a:tc>
                <a:tc>
                  <a:txBody>
                    <a:bodyPr/>
                    <a:lstStyle/>
                    <a:p>
                      <a:r>
                        <a:rPr lang="en-US" sz="1600" dirty="0"/>
                        <a:t>1—N</a:t>
                      </a:r>
                    </a:p>
                  </a:txBody>
                  <a:tcPr/>
                </a:tc>
                <a:extLst>
                  <a:ext uri="{0D108BD9-81ED-4DB2-BD59-A6C34878D82A}">
                    <a16:rowId xmlns:a16="http://schemas.microsoft.com/office/drawing/2014/main" val="1453573232"/>
                  </a:ext>
                </a:extLst>
              </a:tr>
              <a:tr h="370840">
                <a:tc>
                  <a:txBody>
                    <a:bodyPr/>
                    <a:lstStyle/>
                    <a:p>
                      <a:r>
                        <a:rPr lang="en-US" dirty="0"/>
                        <a:t>5</a:t>
                      </a:r>
                    </a:p>
                  </a:txBody>
                  <a:tcPr/>
                </a:tc>
                <a:tc>
                  <a:txBody>
                    <a:bodyPr/>
                    <a:lstStyle/>
                    <a:p>
                      <a:r>
                        <a:rPr lang="pt-PT" sz="1600" dirty="0"/>
                        <a:t>sendo estes (os dep.) que </a:t>
                      </a:r>
                      <a:r>
                        <a:rPr lang="pt-PT" sz="1600" b="1" dirty="0">
                          <a:highlight>
                            <a:srgbClr val="FFFF00"/>
                          </a:highlight>
                        </a:rPr>
                        <a:t>prestam</a:t>
                      </a:r>
                      <a:r>
                        <a:rPr lang="pt-PT" sz="1600" dirty="0"/>
                        <a:t> os </a:t>
                      </a:r>
                      <a:r>
                        <a:rPr lang="pt-PT" sz="1600" u="sng" dirty="0"/>
                        <a:t>cursos</a:t>
                      </a:r>
                      <a:r>
                        <a:rPr lang="pt-PT" sz="1600" dirty="0"/>
                        <a:t> referidos.</a:t>
                      </a:r>
                      <a:endParaRPr lang="en-US" sz="1600" dirty="0"/>
                    </a:p>
                  </a:txBody>
                  <a:tcPr/>
                </a:tc>
                <a:tc>
                  <a:txBody>
                    <a:bodyPr/>
                    <a:lstStyle/>
                    <a:p>
                      <a:r>
                        <a:rPr lang="en-US" sz="1600" dirty="0" err="1"/>
                        <a:t>Departamentos</a:t>
                      </a:r>
                      <a:endParaRPr lang="en-US" sz="1600" dirty="0"/>
                    </a:p>
                  </a:txBody>
                  <a:tcPr/>
                </a:tc>
                <a:tc>
                  <a:txBody>
                    <a:bodyPr/>
                    <a:lstStyle/>
                    <a:p>
                      <a:r>
                        <a:rPr lang="en-US" sz="1600" dirty="0" err="1"/>
                        <a:t>Cursos</a:t>
                      </a:r>
                      <a:endParaRPr lang="en-US" sz="1600" dirty="0"/>
                    </a:p>
                  </a:txBody>
                  <a:tcPr/>
                </a:tc>
                <a:tc>
                  <a:txBody>
                    <a:bodyPr/>
                    <a:lstStyle/>
                    <a:p>
                      <a:r>
                        <a:rPr lang="en-US" sz="1600" dirty="0"/>
                        <a:t>1---N</a:t>
                      </a:r>
                    </a:p>
                  </a:txBody>
                  <a:tcPr/>
                </a:tc>
                <a:extLst>
                  <a:ext uri="{0D108BD9-81ED-4DB2-BD59-A6C34878D82A}">
                    <a16:rowId xmlns:a16="http://schemas.microsoft.com/office/drawing/2014/main" val="273258591"/>
                  </a:ext>
                </a:extLst>
              </a:tr>
              <a:tr h="370840">
                <a:tc>
                  <a:txBody>
                    <a:bodyPr/>
                    <a:lstStyle/>
                    <a:p>
                      <a:r>
                        <a:rPr lang="en-US" dirty="0"/>
                        <a:t>6</a:t>
                      </a:r>
                    </a:p>
                  </a:txBody>
                  <a:tcPr/>
                </a:tc>
                <a:tc>
                  <a:txBody>
                    <a:bodyPr/>
                    <a:lstStyle/>
                    <a:p>
                      <a:r>
                        <a:rPr lang="pt-PT" sz="1600" dirty="0"/>
                        <a:t>Um </a:t>
                      </a:r>
                      <a:r>
                        <a:rPr lang="pt-PT" sz="1600" u="sng" dirty="0"/>
                        <a:t>departamento</a:t>
                      </a:r>
                      <a:r>
                        <a:rPr lang="pt-PT" sz="1600" dirty="0"/>
                        <a:t> </a:t>
                      </a:r>
                      <a:r>
                        <a:rPr lang="pt-PT" sz="1600" b="1" dirty="0">
                          <a:highlight>
                            <a:srgbClr val="FFFF00"/>
                          </a:highlight>
                        </a:rPr>
                        <a:t>possui</a:t>
                      </a:r>
                      <a:r>
                        <a:rPr lang="pt-PT" sz="1600" dirty="0"/>
                        <a:t> </a:t>
                      </a:r>
                      <a:r>
                        <a:rPr lang="pt-PT" sz="1600" u="sng" dirty="0"/>
                        <a:t>docentes</a:t>
                      </a:r>
                      <a:endParaRPr lang="en-US" sz="1600" dirty="0"/>
                    </a:p>
                  </a:txBody>
                  <a:tcPr/>
                </a:tc>
                <a:tc>
                  <a:txBody>
                    <a:bodyPr/>
                    <a:lstStyle/>
                    <a:p>
                      <a:r>
                        <a:rPr lang="en-US" sz="1600" dirty="0" err="1"/>
                        <a:t>Departamentos</a:t>
                      </a:r>
                      <a:endParaRPr lang="en-US" sz="1600" dirty="0"/>
                    </a:p>
                  </a:txBody>
                  <a:tcPr/>
                </a:tc>
                <a:tc>
                  <a:txBody>
                    <a:bodyPr/>
                    <a:lstStyle/>
                    <a:p>
                      <a:r>
                        <a:rPr lang="en-US" sz="1600" dirty="0" err="1"/>
                        <a:t>Docentes</a:t>
                      </a:r>
                      <a:endParaRPr lang="en-US" sz="1600" dirty="0"/>
                    </a:p>
                  </a:txBody>
                  <a:tcPr/>
                </a:tc>
                <a:tc>
                  <a:txBody>
                    <a:bodyPr/>
                    <a:lstStyle/>
                    <a:p>
                      <a:r>
                        <a:rPr lang="en-US" sz="1600" dirty="0"/>
                        <a:t>1---N</a:t>
                      </a:r>
                    </a:p>
                  </a:txBody>
                  <a:tcPr/>
                </a:tc>
                <a:extLst>
                  <a:ext uri="{0D108BD9-81ED-4DB2-BD59-A6C34878D82A}">
                    <a16:rowId xmlns:a16="http://schemas.microsoft.com/office/drawing/2014/main" val="1255772015"/>
                  </a:ext>
                </a:extLst>
              </a:tr>
              <a:tr h="370840">
                <a:tc>
                  <a:txBody>
                    <a:bodyPr/>
                    <a:lstStyle/>
                    <a:p>
                      <a:r>
                        <a:rPr lang="en-US" dirty="0"/>
                        <a:t>7</a:t>
                      </a:r>
                    </a:p>
                  </a:txBody>
                  <a:tcPr/>
                </a:tc>
                <a:tc>
                  <a:txBody>
                    <a:bodyPr/>
                    <a:lstStyle/>
                    <a:p>
                      <a:r>
                        <a:rPr lang="pt-PT" sz="1600" u="sng" dirty="0"/>
                        <a:t>docentes </a:t>
                      </a:r>
                      <a:r>
                        <a:rPr lang="pt-PT" sz="1600" dirty="0"/>
                        <a:t>que “</a:t>
                      </a:r>
                      <a:r>
                        <a:rPr lang="pt-PT" sz="1600" dirty="0">
                          <a:highlight>
                            <a:srgbClr val="FFFF00"/>
                          </a:highlight>
                        </a:rPr>
                        <a:t>estão agrupados</a:t>
                      </a:r>
                      <a:r>
                        <a:rPr lang="pt-PT" sz="1600" dirty="0"/>
                        <a:t>” por destintas </a:t>
                      </a:r>
                      <a:r>
                        <a:rPr lang="pt-PT" sz="1600" u="sng" dirty="0"/>
                        <a:t>áreas científicas</a:t>
                      </a:r>
                      <a:endParaRPr lang="en-US" sz="1600" dirty="0"/>
                    </a:p>
                  </a:txBody>
                  <a:tcPr/>
                </a:tc>
                <a:tc>
                  <a:txBody>
                    <a:bodyPr/>
                    <a:lstStyle/>
                    <a:p>
                      <a:r>
                        <a:rPr lang="pt-PT" sz="1600" u="sng" dirty="0"/>
                        <a:t>áreas científicas</a:t>
                      </a:r>
                      <a:endParaRPr lang="en-US" sz="1600" dirty="0"/>
                    </a:p>
                  </a:txBody>
                  <a:tcPr/>
                </a:tc>
                <a:tc>
                  <a:txBody>
                    <a:bodyPr/>
                    <a:lstStyle/>
                    <a:p>
                      <a:r>
                        <a:rPr lang="en-US" sz="1600" dirty="0"/>
                        <a:t>Docents</a:t>
                      </a:r>
                    </a:p>
                  </a:txBody>
                  <a:tcPr/>
                </a:tc>
                <a:tc>
                  <a:txBody>
                    <a:bodyPr/>
                    <a:lstStyle/>
                    <a:p>
                      <a:r>
                        <a:rPr lang="en-US" sz="1600" dirty="0"/>
                        <a:t>1---N</a:t>
                      </a:r>
                    </a:p>
                  </a:txBody>
                  <a:tcPr/>
                </a:tc>
                <a:extLst>
                  <a:ext uri="{0D108BD9-81ED-4DB2-BD59-A6C34878D82A}">
                    <a16:rowId xmlns:a16="http://schemas.microsoft.com/office/drawing/2014/main" val="2958786993"/>
                  </a:ext>
                </a:extLst>
              </a:tr>
              <a:tr h="370840">
                <a:tc>
                  <a:txBody>
                    <a:bodyPr/>
                    <a:lstStyle/>
                    <a:p>
                      <a:r>
                        <a:rPr lang="en-US" dirty="0"/>
                        <a:t>8</a:t>
                      </a:r>
                    </a:p>
                  </a:txBody>
                  <a:tcPr/>
                </a:tc>
                <a:tc>
                  <a:txBody>
                    <a:bodyPr/>
                    <a:lstStyle/>
                    <a:p>
                      <a:r>
                        <a:rPr lang="pt-PT" sz="1600" dirty="0"/>
                        <a:t>Cada </a:t>
                      </a:r>
                      <a:r>
                        <a:rPr lang="pt-PT" sz="1600" u="sng" dirty="0"/>
                        <a:t>curso</a:t>
                      </a:r>
                      <a:r>
                        <a:rPr lang="pt-PT" sz="1600" dirty="0"/>
                        <a:t> </a:t>
                      </a:r>
                      <a:r>
                        <a:rPr lang="pt-PT" sz="1600" b="1" dirty="0">
                          <a:highlight>
                            <a:srgbClr val="FFFF00"/>
                          </a:highlight>
                        </a:rPr>
                        <a:t>tem associado</a:t>
                      </a:r>
                      <a:r>
                        <a:rPr lang="pt-PT" sz="1600" dirty="0"/>
                        <a:t> um </a:t>
                      </a:r>
                      <a:r>
                        <a:rPr lang="pt-PT" sz="1600" u="sng" dirty="0"/>
                        <a:t>perfil curricular</a:t>
                      </a:r>
                      <a:endParaRPr lang="en-US" sz="1600" dirty="0"/>
                    </a:p>
                  </a:txBody>
                  <a:tcPr/>
                </a:tc>
                <a:tc>
                  <a:txBody>
                    <a:bodyPr/>
                    <a:lstStyle/>
                    <a:p>
                      <a:r>
                        <a:rPr lang="en-US" sz="1600" dirty="0" err="1"/>
                        <a:t>Curso</a:t>
                      </a:r>
                      <a:endParaRPr lang="en-US" sz="1600" dirty="0"/>
                    </a:p>
                  </a:txBody>
                  <a:tcPr/>
                </a:tc>
                <a:tc>
                  <a:txBody>
                    <a:bodyPr/>
                    <a:lstStyle/>
                    <a:p>
                      <a:r>
                        <a:rPr lang="en-US" sz="1600" dirty="0" err="1"/>
                        <a:t>Perfil_curricular</a:t>
                      </a:r>
                      <a:endParaRPr lang="en-US" sz="1600" dirty="0"/>
                    </a:p>
                  </a:txBody>
                  <a:tcPr/>
                </a:tc>
                <a:tc>
                  <a:txBody>
                    <a:bodyPr/>
                    <a:lstStyle/>
                    <a:p>
                      <a:r>
                        <a:rPr lang="en-US" sz="1600" dirty="0"/>
                        <a:t>1---N</a:t>
                      </a:r>
                    </a:p>
                  </a:txBody>
                  <a:tcPr/>
                </a:tc>
                <a:extLst>
                  <a:ext uri="{0D108BD9-81ED-4DB2-BD59-A6C34878D82A}">
                    <a16:rowId xmlns:a16="http://schemas.microsoft.com/office/drawing/2014/main" val="3013709406"/>
                  </a:ext>
                </a:extLst>
              </a:tr>
              <a:tr h="370840">
                <a:tc>
                  <a:txBody>
                    <a:bodyPr/>
                    <a:lstStyle/>
                    <a:p>
                      <a:r>
                        <a:rPr lang="en-US" dirty="0"/>
                        <a:t>9</a:t>
                      </a:r>
                    </a:p>
                  </a:txBody>
                  <a:tcPr/>
                </a:tc>
                <a:tc>
                  <a:txBody>
                    <a:bodyPr/>
                    <a:lstStyle/>
                    <a:p>
                      <a:r>
                        <a:rPr lang="pt-PT" sz="1600" u="sng" dirty="0"/>
                        <a:t>perfil curricular</a:t>
                      </a:r>
                      <a:r>
                        <a:rPr lang="pt-PT" sz="1600" dirty="0"/>
                        <a:t> que </a:t>
                      </a:r>
                      <a:r>
                        <a:rPr lang="pt-PT" sz="1600" b="1" dirty="0">
                          <a:highlight>
                            <a:srgbClr val="FFFF00"/>
                          </a:highlight>
                        </a:rPr>
                        <a:t>descrimina</a:t>
                      </a:r>
                      <a:r>
                        <a:rPr lang="pt-PT" sz="1600" dirty="0"/>
                        <a:t> as </a:t>
                      </a:r>
                      <a:r>
                        <a:rPr lang="pt-PT" sz="1600" u="sng" dirty="0"/>
                        <a:t>disciplinas</a:t>
                      </a:r>
                      <a:r>
                        <a:rPr lang="pt-PT" sz="1600" dirty="0"/>
                        <a:t> respetivas</a:t>
                      </a:r>
                      <a:endParaRPr lang="en-US" sz="1600" dirty="0"/>
                    </a:p>
                  </a:txBody>
                  <a:tcPr/>
                </a:tc>
                <a:tc>
                  <a:txBody>
                    <a:bodyPr/>
                    <a:lstStyle/>
                    <a:p>
                      <a:r>
                        <a:rPr lang="en-US" sz="1600" dirty="0" err="1"/>
                        <a:t>Perfil_curricular</a:t>
                      </a:r>
                      <a:endParaRPr lang="en-US" sz="1600" dirty="0"/>
                    </a:p>
                  </a:txBody>
                  <a:tcPr/>
                </a:tc>
                <a:tc>
                  <a:txBody>
                    <a:bodyPr/>
                    <a:lstStyle/>
                    <a:p>
                      <a:r>
                        <a:rPr lang="en-US" sz="1600" dirty="0" err="1"/>
                        <a:t>disciplina</a:t>
                      </a:r>
                      <a:endParaRPr lang="en-US" sz="1600" dirty="0"/>
                    </a:p>
                  </a:txBody>
                  <a:tcPr/>
                </a:tc>
                <a:tc>
                  <a:txBody>
                    <a:bodyPr/>
                    <a:lstStyle/>
                    <a:p>
                      <a:r>
                        <a:rPr lang="en-US" sz="1600" dirty="0"/>
                        <a:t>N---M</a:t>
                      </a:r>
                    </a:p>
                  </a:txBody>
                  <a:tcPr/>
                </a:tc>
                <a:extLst>
                  <a:ext uri="{0D108BD9-81ED-4DB2-BD59-A6C34878D82A}">
                    <a16:rowId xmlns:a16="http://schemas.microsoft.com/office/drawing/2014/main" val="1115143999"/>
                  </a:ext>
                </a:extLst>
              </a:tr>
              <a:tr h="370840">
                <a:tc>
                  <a:txBody>
                    <a:bodyPr/>
                    <a:lstStyle/>
                    <a:p>
                      <a:r>
                        <a:rPr lang="en-US" dirty="0"/>
                        <a:t>10</a:t>
                      </a:r>
                    </a:p>
                  </a:txBody>
                  <a:tcPr/>
                </a:tc>
                <a:tc>
                  <a:txBody>
                    <a:bodyPr/>
                    <a:lstStyle/>
                    <a:p>
                      <a:r>
                        <a:rPr lang="pt-PT" sz="1600" u="sng" dirty="0"/>
                        <a:t>alunos</a:t>
                      </a:r>
                      <a:r>
                        <a:rPr lang="pt-PT" sz="1600" dirty="0"/>
                        <a:t> </a:t>
                      </a:r>
                      <a:r>
                        <a:rPr lang="pt-PT" sz="1600" b="1" dirty="0">
                          <a:highlight>
                            <a:srgbClr val="FFFF00"/>
                          </a:highlight>
                        </a:rPr>
                        <a:t>matriculam-se</a:t>
                      </a:r>
                      <a:r>
                        <a:rPr lang="pt-PT" sz="1600" dirty="0"/>
                        <a:t> num curso</a:t>
                      </a:r>
                      <a:endParaRPr lang="en-US" sz="1600" dirty="0"/>
                    </a:p>
                  </a:txBody>
                  <a:tcPr/>
                </a:tc>
                <a:tc>
                  <a:txBody>
                    <a:bodyPr/>
                    <a:lstStyle/>
                    <a:p>
                      <a:r>
                        <a:rPr lang="en-US" sz="1600" dirty="0" err="1"/>
                        <a:t>Curso</a:t>
                      </a:r>
                      <a:endParaRPr lang="en-US" sz="1600" dirty="0"/>
                    </a:p>
                  </a:txBody>
                  <a:tcPr/>
                </a:tc>
                <a:tc>
                  <a:txBody>
                    <a:bodyPr/>
                    <a:lstStyle/>
                    <a:p>
                      <a:r>
                        <a:rPr lang="en-US" sz="1600" dirty="0" err="1"/>
                        <a:t>Aluno</a:t>
                      </a:r>
                      <a:endParaRPr lang="en-US" sz="1600" dirty="0"/>
                    </a:p>
                  </a:txBody>
                  <a:tcPr/>
                </a:tc>
                <a:tc>
                  <a:txBody>
                    <a:bodyPr/>
                    <a:lstStyle/>
                    <a:p>
                      <a:r>
                        <a:rPr lang="en-US" sz="1600" dirty="0"/>
                        <a:t>N---M</a:t>
                      </a:r>
                    </a:p>
                  </a:txBody>
                  <a:tcPr/>
                </a:tc>
                <a:extLst>
                  <a:ext uri="{0D108BD9-81ED-4DB2-BD59-A6C34878D82A}">
                    <a16:rowId xmlns:a16="http://schemas.microsoft.com/office/drawing/2014/main" val="456601985"/>
                  </a:ext>
                </a:extLst>
              </a:tr>
              <a:tr h="370840">
                <a:tc>
                  <a:txBody>
                    <a:bodyPr/>
                    <a:lstStyle/>
                    <a:p>
                      <a:r>
                        <a:rPr lang="en-US" dirty="0"/>
                        <a:t>11</a:t>
                      </a:r>
                    </a:p>
                  </a:txBody>
                  <a:tcPr/>
                </a:tc>
                <a:tc>
                  <a:txBody>
                    <a:bodyPr/>
                    <a:lstStyle/>
                    <a:p>
                      <a:r>
                        <a:rPr lang="pt-PT" sz="1600" dirty="0"/>
                        <a:t>Cada </a:t>
                      </a:r>
                      <a:r>
                        <a:rPr lang="pt-PT" sz="1600" u="sng" dirty="0"/>
                        <a:t>aluno</a:t>
                      </a:r>
                      <a:r>
                        <a:rPr lang="pt-PT" sz="1600" dirty="0"/>
                        <a:t> </a:t>
                      </a:r>
                      <a:r>
                        <a:rPr lang="pt-PT" sz="1600" dirty="0">
                          <a:highlight>
                            <a:srgbClr val="FFFF00"/>
                          </a:highlight>
                        </a:rPr>
                        <a:t>inscreve-se </a:t>
                      </a:r>
                      <a:r>
                        <a:rPr lang="pt-PT" sz="1600" dirty="0"/>
                        <a:t>nas diversas </a:t>
                      </a:r>
                      <a:r>
                        <a:rPr lang="pt-PT" sz="1600" u="sng" dirty="0"/>
                        <a:t>disciplinas</a:t>
                      </a:r>
                      <a:endParaRPr lang="en-US" sz="1600" dirty="0"/>
                    </a:p>
                  </a:txBody>
                  <a:tcPr/>
                </a:tc>
                <a:tc>
                  <a:txBody>
                    <a:bodyPr/>
                    <a:lstStyle/>
                    <a:p>
                      <a:r>
                        <a:rPr lang="en-US" sz="1600" dirty="0" err="1"/>
                        <a:t>Aluno</a:t>
                      </a:r>
                      <a:endParaRPr lang="en-US" sz="1600" dirty="0"/>
                    </a:p>
                  </a:txBody>
                  <a:tcPr/>
                </a:tc>
                <a:tc>
                  <a:txBody>
                    <a:bodyPr/>
                    <a:lstStyle/>
                    <a:p>
                      <a:r>
                        <a:rPr lang="en-US" sz="1600" dirty="0" err="1"/>
                        <a:t>Disciplina</a:t>
                      </a:r>
                      <a:endParaRPr lang="en-US" sz="1600" dirty="0"/>
                    </a:p>
                  </a:txBody>
                  <a:tcPr/>
                </a:tc>
                <a:tc>
                  <a:txBody>
                    <a:bodyPr/>
                    <a:lstStyle/>
                    <a:p>
                      <a:r>
                        <a:rPr lang="en-US" sz="1600" dirty="0"/>
                        <a:t>N-M</a:t>
                      </a:r>
                    </a:p>
                  </a:txBody>
                  <a:tcPr/>
                </a:tc>
                <a:extLst>
                  <a:ext uri="{0D108BD9-81ED-4DB2-BD59-A6C34878D82A}">
                    <a16:rowId xmlns:a16="http://schemas.microsoft.com/office/drawing/2014/main" val="1671365279"/>
                  </a:ext>
                </a:extLst>
              </a:tr>
            </a:tbl>
          </a:graphicData>
        </a:graphic>
      </p:graphicFrame>
    </p:spTree>
    <p:extLst>
      <p:ext uri="{BB962C8B-B14F-4D97-AF65-F5344CB8AC3E}">
        <p14:creationId xmlns:p14="http://schemas.microsoft.com/office/powerpoint/2010/main" val="37947512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PT" dirty="0"/>
              <a:t>Relacionamentos as entidades</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552" y="1340768"/>
            <a:ext cx="8210550" cy="501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ontent Placeholder 2"/>
          <p:cNvSpPr>
            <a:spLocks noGrp="1"/>
          </p:cNvSpPr>
          <p:nvPr>
            <p:ph idx="1"/>
          </p:nvPr>
        </p:nvSpPr>
        <p:spPr>
          <a:xfrm>
            <a:off x="1775520" y="6237312"/>
            <a:ext cx="8229600" cy="460648"/>
          </a:xfrm>
        </p:spPr>
        <p:txBody>
          <a:bodyPr>
            <a:normAutofit/>
          </a:bodyPr>
          <a:lstStyle/>
          <a:p>
            <a:pPr marL="0" indent="0">
              <a:buNone/>
            </a:pPr>
            <a:r>
              <a:rPr lang="pt-PT" sz="2000" u="sng" dirty="0">
                <a:solidFill>
                  <a:srgbClr val="002060"/>
                </a:solidFill>
              </a:rPr>
              <a:t>Slide cedido por </a:t>
            </a:r>
            <a:r>
              <a:rPr lang="en-US" sz="2000" u="sng" dirty="0">
                <a:solidFill>
                  <a:srgbClr val="002060"/>
                </a:solidFill>
              </a:rPr>
              <a:t>Andrei </a:t>
            </a:r>
            <a:r>
              <a:rPr lang="en-US" sz="2000" u="sng" dirty="0" err="1">
                <a:solidFill>
                  <a:srgbClr val="002060"/>
                </a:solidFill>
              </a:rPr>
              <a:t>Pogor</a:t>
            </a:r>
            <a:r>
              <a:rPr lang="en-US" sz="2000" u="sng" dirty="0">
                <a:solidFill>
                  <a:srgbClr val="002060"/>
                </a:solidFill>
              </a:rPr>
              <a:t>:</a:t>
            </a:r>
            <a:r>
              <a:rPr lang="en-US" sz="2000" b="1" u="sng" dirty="0">
                <a:solidFill>
                  <a:srgbClr val="002060"/>
                </a:solidFill>
              </a:rPr>
              <a:t> </a:t>
            </a:r>
            <a:r>
              <a:rPr lang="en-US" sz="2000" u="sng" dirty="0">
                <a:solidFill>
                  <a:srgbClr val="002060"/>
                </a:solidFill>
              </a:rPr>
              <a:t>a.pogor@campus.fct.unl.pt</a:t>
            </a:r>
            <a:endParaRPr lang="en-US" sz="2000" b="1" u="sng" dirty="0">
              <a:solidFill>
                <a:srgbClr val="002060"/>
              </a:solidFill>
            </a:endParaRPr>
          </a:p>
          <a:p>
            <a:pPr marL="0" indent="0">
              <a:buNone/>
            </a:pPr>
            <a:endParaRPr lang="en-US" sz="2000" dirty="0">
              <a:solidFill>
                <a:srgbClr val="002060"/>
              </a:solidFill>
            </a:endParaRPr>
          </a:p>
        </p:txBody>
      </p:sp>
    </p:spTree>
    <p:extLst>
      <p:ext uri="{BB962C8B-B14F-4D97-AF65-F5344CB8AC3E}">
        <p14:creationId xmlns:p14="http://schemas.microsoft.com/office/powerpoint/2010/main" val="3704913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69B5B-BE11-41EA-AB7F-F15DBB60FA38}"/>
              </a:ext>
            </a:extLst>
          </p:cNvPr>
          <p:cNvSpPr>
            <a:spLocks noGrp="1"/>
          </p:cNvSpPr>
          <p:nvPr>
            <p:ph type="title"/>
          </p:nvPr>
        </p:nvSpPr>
        <p:spPr>
          <a:xfrm>
            <a:off x="838200" y="377399"/>
            <a:ext cx="10515600" cy="756793"/>
          </a:xfrm>
        </p:spPr>
        <p:txBody>
          <a:bodyPr/>
          <a:lstStyle/>
          <a:p>
            <a:r>
              <a:rPr lang="en-US" dirty="0"/>
              <a:t>We need a model, which</a:t>
            </a:r>
          </a:p>
        </p:txBody>
      </p:sp>
      <p:sp>
        <p:nvSpPr>
          <p:cNvPr id="3" name="Content Placeholder 2">
            <a:extLst>
              <a:ext uri="{FF2B5EF4-FFF2-40B4-BE49-F238E27FC236}">
                <a16:creationId xmlns:a16="http://schemas.microsoft.com/office/drawing/2014/main" id="{9974EF8E-C839-4DDE-9AD9-4399929B8EFF}"/>
              </a:ext>
            </a:extLst>
          </p:cNvPr>
          <p:cNvSpPr>
            <a:spLocks noGrp="1"/>
          </p:cNvSpPr>
          <p:nvPr>
            <p:ph sz="half" idx="1"/>
          </p:nvPr>
        </p:nvSpPr>
        <p:spPr>
          <a:ln>
            <a:solidFill>
              <a:schemeClr val="accent6"/>
            </a:solidFill>
          </a:ln>
        </p:spPr>
        <p:txBody>
          <a:bodyPr>
            <a:normAutofit fontScale="77500" lnSpcReduction="20000"/>
          </a:bodyPr>
          <a:lstStyle/>
          <a:p>
            <a:r>
              <a:rPr lang="en-US" dirty="0"/>
              <a:t>Helps visualize data structure in a straightforward way</a:t>
            </a:r>
          </a:p>
          <a:p>
            <a:endParaRPr lang="en-US" dirty="0"/>
          </a:p>
          <a:p>
            <a:r>
              <a:rPr lang="en-US" dirty="0"/>
              <a:t>Allows specify its structure (how components of data are related)</a:t>
            </a:r>
          </a:p>
          <a:p>
            <a:endParaRPr lang="en-US" dirty="0"/>
          </a:p>
          <a:p>
            <a:r>
              <a:rPr lang="en-US" dirty="0"/>
              <a:t>Allows understanding of the stored data.</a:t>
            </a:r>
          </a:p>
          <a:p>
            <a:endParaRPr lang="en-US" dirty="0"/>
          </a:p>
          <a:p>
            <a:r>
              <a:rPr lang="en-US" dirty="0"/>
              <a:t>Allow communicate the purpose of the database. </a:t>
            </a:r>
          </a:p>
          <a:p>
            <a:endParaRPr lang="en-US" dirty="0"/>
          </a:p>
          <a:p>
            <a:r>
              <a:rPr lang="en-US" dirty="0"/>
              <a:t>Helps create a schema and develop in a DBMS. </a:t>
            </a:r>
          </a:p>
          <a:p>
            <a:pPr marL="0" indent="0">
              <a:buNone/>
            </a:pPr>
            <a:endParaRPr lang="en-US" dirty="0"/>
          </a:p>
          <a:p>
            <a:endParaRPr lang="en-US" dirty="0"/>
          </a:p>
          <a:p>
            <a:endParaRPr lang="en-US" dirty="0"/>
          </a:p>
          <a:p>
            <a:endParaRPr lang="en-US" dirty="0"/>
          </a:p>
        </p:txBody>
      </p:sp>
      <p:sp>
        <p:nvSpPr>
          <p:cNvPr id="4" name="Content Placeholder 3">
            <a:extLst>
              <a:ext uri="{FF2B5EF4-FFF2-40B4-BE49-F238E27FC236}">
                <a16:creationId xmlns:a16="http://schemas.microsoft.com/office/drawing/2014/main" id="{D5F0DA21-D916-4EDD-81C4-65FBEB1857D4}"/>
              </a:ext>
            </a:extLst>
          </p:cNvPr>
          <p:cNvSpPr>
            <a:spLocks noGrp="1"/>
          </p:cNvSpPr>
          <p:nvPr>
            <p:ph sz="half" idx="2"/>
          </p:nvPr>
        </p:nvSpPr>
        <p:spPr>
          <a:ln>
            <a:solidFill>
              <a:schemeClr val="accent6"/>
            </a:solidFill>
          </a:ln>
        </p:spPr>
        <p:txBody>
          <a:bodyPr>
            <a:normAutofit fontScale="77500" lnSpcReduction="20000"/>
          </a:bodyPr>
          <a:lstStyle/>
          <a:p>
            <a:r>
              <a:rPr lang="en-US" dirty="0"/>
              <a:t>Recalling “Model definition”:</a:t>
            </a:r>
          </a:p>
          <a:p>
            <a:pPr lvl="1"/>
            <a:r>
              <a:rPr lang="en-US" dirty="0"/>
              <a:t>Abstract representation of reality, phenomenon, object, system, …</a:t>
            </a:r>
          </a:p>
          <a:p>
            <a:pPr lvl="1"/>
            <a:r>
              <a:rPr lang="en-US" dirty="0">
                <a:solidFill>
                  <a:schemeClr val="tx1"/>
                </a:solidFill>
              </a:rPr>
              <a:t>A </a:t>
            </a:r>
            <a:r>
              <a:rPr lang="en-US" u="sng" dirty="0">
                <a:solidFill>
                  <a:srgbClr val="FF0000"/>
                </a:solidFill>
              </a:rPr>
              <a:t>simplified description</a:t>
            </a:r>
            <a:r>
              <a:rPr lang="en-US" dirty="0">
                <a:solidFill>
                  <a:schemeClr val="tx1"/>
                </a:solidFill>
              </a:rPr>
              <a:t>, especially a mathematical one, of a system or process, to assist </a:t>
            </a:r>
            <a:r>
              <a:rPr lang="en-US" u="sng" dirty="0">
                <a:solidFill>
                  <a:srgbClr val="FF0000"/>
                </a:solidFill>
              </a:rPr>
              <a:t>calculations</a:t>
            </a:r>
            <a:r>
              <a:rPr lang="en-US" dirty="0">
                <a:solidFill>
                  <a:schemeClr val="tx1"/>
                </a:solidFill>
              </a:rPr>
              <a:t> and </a:t>
            </a:r>
            <a:r>
              <a:rPr lang="en-US" u="sng" dirty="0">
                <a:solidFill>
                  <a:srgbClr val="FF0000"/>
                </a:solidFill>
              </a:rPr>
              <a:t>predictions</a:t>
            </a:r>
            <a:r>
              <a:rPr lang="en-US" dirty="0">
                <a:solidFill>
                  <a:schemeClr val="tx1"/>
                </a:solidFill>
              </a:rPr>
              <a:t> (</a:t>
            </a:r>
            <a:r>
              <a:rPr lang="en-US" i="1" dirty="0">
                <a:solidFill>
                  <a:schemeClr val="tx1"/>
                </a:solidFill>
              </a:rPr>
              <a:t>a statistical model used for predicting the survival rates of endangered species).</a:t>
            </a:r>
          </a:p>
          <a:p>
            <a:pPr lvl="1"/>
            <a:r>
              <a:rPr lang="en-US" dirty="0">
                <a:solidFill>
                  <a:schemeClr val="tx1"/>
                </a:solidFill>
              </a:rPr>
              <a:t>Devise a </a:t>
            </a:r>
            <a:r>
              <a:rPr lang="en-US" u="sng" dirty="0">
                <a:solidFill>
                  <a:srgbClr val="FF0000"/>
                </a:solidFill>
              </a:rPr>
              <a:t>representation</a:t>
            </a:r>
            <a:r>
              <a:rPr lang="en-US" dirty="0">
                <a:solidFill>
                  <a:schemeClr val="tx1"/>
                </a:solidFill>
              </a:rPr>
              <a:t>, especially a </a:t>
            </a:r>
            <a:r>
              <a:rPr lang="en-US" dirty="0">
                <a:solidFill>
                  <a:srgbClr val="FF0000"/>
                </a:solidFill>
              </a:rPr>
              <a:t>mathematical</a:t>
            </a:r>
            <a:r>
              <a:rPr lang="en-US" dirty="0">
                <a:solidFill>
                  <a:schemeClr val="tx1"/>
                </a:solidFill>
              </a:rPr>
              <a:t> one, of a phenomenon or system (e.g. </a:t>
            </a:r>
            <a:r>
              <a:rPr lang="en-US" i="1" dirty="0">
                <a:solidFill>
                  <a:schemeClr val="tx1"/>
                </a:solidFill>
              </a:rPr>
              <a:t>a computer program that can model the </a:t>
            </a:r>
            <a:r>
              <a:rPr lang="en-US" i="1" u="sng" dirty="0" err="1">
                <a:solidFill>
                  <a:schemeClr val="tx1"/>
                </a:solidFill>
              </a:rPr>
              <a:t>behaviour</a:t>
            </a:r>
            <a:r>
              <a:rPr lang="en-US" i="1" dirty="0">
                <a:solidFill>
                  <a:schemeClr val="tx1"/>
                </a:solidFill>
              </a:rPr>
              <a:t> of smoke)</a:t>
            </a:r>
            <a:endParaRPr lang="en-US" dirty="0">
              <a:solidFill>
                <a:schemeClr val="tx1"/>
              </a:solidFill>
            </a:endParaRPr>
          </a:p>
          <a:p>
            <a:pPr lvl="1"/>
            <a:endParaRPr lang="en-US" dirty="0"/>
          </a:p>
        </p:txBody>
      </p:sp>
    </p:spTree>
    <p:extLst>
      <p:ext uri="{BB962C8B-B14F-4D97-AF65-F5344CB8AC3E}">
        <p14:creationId xmlns:p14="http://schemas.microsoft.com/office/powerpoint/2010/main" val="5549392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919726-2800-41D9-AE9E-03E3C802E779}"/>
              </a:ext>
            </a:extLst>
          </p:cNvPr>
          <p:cNvSpPr>
            <a:spLocks noGrp="1"/>
          </p:cNvSpPr>
          <p:nvPr>
            <p:ph type="title"/>
          </p:nvPr>
        </p:nvSpPr>
        <p:spPr>
          <a:xfrm>
            <a:off x="838200" y="0"/>
            <a:ext cx="8805863" cy="1148575"/>
          </a:xfrm>
        </p:spPr>
        <p:txBody>
          <a:bodyPr>
            <a:normAutofit fontScale="90000"/>
          </a:bodyPr>
          <a:lstStyle/>
          <a:p>
            <a:r>
              <a:rPr lang="en-US" dirty="0" err="1"/>
              <a:t>Verificar</a:t>
            </a:r>
            <a:r>
              <a:rPr lang="en-US" dirty="0"/>
              <a:t> se </a:t>
            </a:r>
            <a:r>
              <a:rPr lang="en-US" dirty="0" err="1"/>
              <a:t>modelo</a:t>
            </a:r>
            <a:r>
              <a:rPr lang="en-US" dirty="0"/>
              <a:t> </a:t>
            </a:r>
            <a:r>
              <a:rPr lang="en-US" dirty="0" err="1"/>
              <a:t>satisfaz</a:t>
            </a:r>
            <a:r>
              <a:rPr lang="en-US" dirty="0"/>
              <a:t> </a:t>
            </a:r>
            <a:r>
              <a:rPr lang="en-US" dirty="0" err="1"/>
              <a:t>problema</a:t>
            </a:r>
            <a:r>
              <a:rPr lang="en-US" dirty="0"/>
              <a:t> </a:t>
            </a:r>
            <a:r>
              <a:rPr lang="en-US" dirty="0" err="1"/>
              <a:t>descrito</a:t>
            </a:r>
            <a:endParaRPr lang="en-US" dirty="0"/>
          </a:p>
        </p:txBody>
      </p:sp>
      <p:graphicFrame>
        <p:nvGraphicFramePr>
          <p:cNvPr id="5" name="Table 5">
            <a:extLst>
              <a:ext uri="{FF2B5EF4-FFF2-40B4-BE49-F238E27FC236}">
                <a16:creationId xmlns:a16="http://schemas.microsoft.com/office/drawing/2014/main" id="{91E5CD7C-AE4F-4DC2-BB73-7656601FEA32}"/>
              </a:ext>
            </a:extLst>
          </p:cNvPr>
          <p:cNvGraphicFramePr>
            <a:graphicFrameLocks noGrp="1"/>
          </p:cNvGraphicFramePr>
          <p:nvPr/>
        </p:nvGraphicFramePr>
        <p:xfrm>
          <a:off x="144966" y="1483112"/>
          <a:ext cx="11619570" cy="4866640"/>
        </p:xfrm>
        <a:graphic>
          <a:graphicData uri="http://schemas.openxmlformats.org/drawingml/2006/table">
            <a:tbl>
              <a:tblPr firstRow="1" bandRow="1">
                <a:tableStyleId>{5C22544A-7EE6-4342-B048-85BDC9FD1C3A}</a:tableStyleId>
              </a:tblPr>
              <a:tblGrid>
                <a:gridCol w="481700">
                  <a:extLst>
                    <a:ext uri="{9D8B030D-6E8A-4147-A177-3AD203B41FA5}">
                      <a16:colId xmlns:a16="http://schemas.microsoft.com/office/drawing/2014/main" val="849992508"/>
                    </a:ext>
                  </a:extLst>
                </a:gridCol>
                <a:gridCol w="5376371">
                  <a:extLst>
                    <a:ext uri="{9D8B030D-6E8A-4147-A177-3AD203B41FA5}">
                      <a16:colId xmlns:a16="http://schemas.microsoft.com/office/drawing/2014/main" val="3444248465"/>
                    </a:ext>
                  </a:extLst>
                </a:gridCol>
                <a:gridCol w="1808448">
                  <a:extLst>
                    <a:ext uri="{9D8B030D-6E8A-4147-A177-3AD203B41FA5}">
                      <a16:colId xmlns:a16="http://schemas.microsoft.com/office/drawing/2014/main" val="122429984"/>
                    </a:ext>
                  </a:extLst>
                </a:gridCol>
                <a:gridCol w="1689030">
                  <a:extLst>
                    <a:ext uri="{9D8B030D-6E8A-4147-A177-3AD203B41FA5}">
                      <a16:colId xmlns:a16="http://schemas.microsoft.com/office/drawing/2014/main" val="420332039"/>
                    </a:ext>
                  </a:extLst>
                </a:gridCol>
                <a:gridCol w="1383075">
                  <a:extLst>
                    <a:ext uri="{9D8B030D-6E8A-4147-A177-3AD203B41FA5}">
                      <a16:colId xmlns:a16="http://schemas.microsoft.com/office/drawing/2014/main" val="2948503515"/>
                    </a:ext>
                  </a:extLst>
                </a:gridCol>
                <a:gridCol w="880946">
                  <a:extLst>
                    <a:ext uri="{9D8B030D-6E8A-4147-A177-3AD203B41FA5}">
                      <a16:colId xmlns:a16="http://schemas.microsoft.com/office/drawing/2014/main" val="4133241593"/>
                    </a:ext>
                  </a:extLst>
                </a:gridCol>
              </a:tblGrid>
              <a:tr h="370840">
                <a:tc>
                  <a:txBody>
                    <a:bodyPr/>
                    <a:lstStyle/>
                    <a:p>
                      <a:pPr algn="ctr"/>
                      <a:r>
                        <a:rPr lang="en-US" sz="1600" dirty="0"/>
                        <a:t>#</a:t>
                      </a:r>
                    </a:p>
                  </a:txBody>
                  <a:tcPr/>
                </a:tc>
                <a:tc>
                  <a:txBody>
                    <a:bodyPr/>
                    <a:lstStyle/>
                    <a:p>
                      <a:r>
                        <a:rPr lang="en-US" sz="1600" dirty="0" err="1"/>
                        <a:t>Necessitade</a:t>
                      </a:r>
                      <a:endParaRPr lang="en-US" sz="1600" dirty="0"/>
                    </a:p>
                  </a:txBody>
                  <a:tcPr/>
                </a:tc>
                <a:tc>
                  <a:txBody>
                    <a:bodyPr/>
                    <a:lstStyle/>
                    <a:p>
                      <a:r>
                        <a:rPr lang="en-US" sz="1600" dirty="0" err="1"/>
                        <a:t>Entidade</a:t>
                      </a:r>
                      <a:r>
                        <a:rPr lang="en-US" sz="1600" dirty="0"/>
                        <a:t> </a:t>
                      </a:r>
                      <a:r>
                        <a:rPr lang="en-US" sz="1600" dirty="0" err="1"/>
                        <a:t>dominante</a:t>
                      </a:r>
                      <a:endParaRPr lang="en-US" sz="1600" dirty="0"/>
                    </a:p>
                  </a:txBody>
                  <a:tcPr/>
                </a:tc>
                <a:tc>
                  <a:txBody>
                    <a:bodyPr/>
                    <a:lstStyle/>
                    <a:p>
                      <a:r>
                        <a:rPr lang="en-US" sz="1600" dirty="0" err="1"/>
                        <a:t>Entidade</a:t>
                      </a:r>
                      <a:r>
                        <a:rPr lang="en-US" sz="1600" dirty="0"/>
                        <a:t> </a:t>
                      </a:r>
                      <a:r>
                        <a:rPr lang="en-US" sz="1600" dirty="0" err="1"/>
                        <a:t>dependente</a:t>
                      </a:r>
                      <a:endParaRPr lang="en-US" sz="1600" dirty="0"/>
                    </a:p>
                  </a:txBody>
                  <a:tcPr/>
                </a:tc>
                <a:tc>
                  <a:txBody>
                    <a:bodyPr/>
                    <a:lstStyle/>
                    <a:p>
                      <a:r>
                        <a:rPr lang="en-US" sz="1600" dirty="0" err="1"/>
                        <a:t>Cardinalidade</a:t>
                      </a:r>
                      <a:endParaRPr lang="en-US" sz="1600" dirty="0"/>
                    </a:p>
                  </a:txBody>
                  <a:tcPr/>
                </a:tc>
                <a:tc>
                  <a:txBody>
                    <a:bodyPr/>
                    <a:lstStyle/>
                    <a:p>
                      <a:r>
                        <a:rPr lang="en-US" sz="1600" dirty="0"/>
                        <a:t>check</a:t>
                      </a:r>
                    </a:p>
                  </a:txBody>
                  <a:tcPr/>
                </a:tc>
                <a:extLst>
                  <a:ext uri="{0D108BD9-81ED-4DB2-BD59-A6C34878D82A}">
                    <a16:rowId xmlns:a16="http://schemas.microsoft.com/office/drawing/2014/main" val="2168229542"/>
                  </a:ext>
                </a:extLst>
              </a:tr>
              <a:tr h="370840">
                <a:tc>
                  <a:txBody>
                    <a:bodyPr/>
                    <a:lstStyle/>
                    <a:p>
                      <a:r>
                        <a:rPr lang="en-US" dirty="0"/>
                        <a:t>1</a:t>
                      </a:r>
                    </a:p>
                  </a:txBody>
                  <a:tcPr/>
                </a:tc>
                <a:tc>
                  <a:txBody>
                    <a:bodyPr/>
                    <a:lstStyle/>
                    <a:p>
                      <a:r>
                        <a:rPr lang="pt-PT" sz="1600" u="sng" dirty="0"/>
                        <a:t>Sistema</a:t>
                      </a:r>
                      <a:r>
                        <a:rPr lang="pt-PT" sz="1600" dirty="0"/>
                        <a:t>, </a:t>
                      </a:r>
                      <a:r>
                        <a:rPr lang="pt-PT" sz="1600" b="1" dirty="0">
                          <a:highlight>
                            <a:srgbClr val="FFFF00"/>
                          </a:highlight>
                        </a:rPr>
                        <a:t>registar</a:t>
                      </a:r>
                      <a:r>
                        <a:rPr lang="pt-PT" sz="1600" dirty="0"/>
                        <a:t>, </a:t>
                      </a:r>
                      <a:r>
                        <a:rPr lang="pt-PT" sz="1600" u="sng" dirty="0"/>
                        <a:t>faculdades</a:t>
                      </a:r>
                      <a:endParaRPr lang="en-US" sz="1600" dirty="0"/>
                    </a:p>
                  </a:txBody>
                  <a:tcPr/>
                </a:tc>
                <a:tc>
                  <a:txBody>
                    <a:bodyPr/>
                    <a:lstStyle/>
                    <a:p>
                      <a:r>
                        <a:rPr lang="en-US" sz="1600" dirty="0"/>
                        <a:t>Sistema (UNL)</a:t>
                      </a:r>
                    </a:p>
                  </a:txBody>
                  <a:tcPr/>
                </a:tc>
                <a:tc>
                  <a:txBody>
                    <a:bodyPr/>
                    <a:lstStyle/>
                    <a:p>
                      <a:r>
                        <a:rPr lang="en-US" sz="1600" dirty="0" err="1"/>
                        <a:t>Faculdades</a:t>
                      </a:r>
                      <a:endParaRPr lang="en-US" sz="1600" dirty="0"/>
                    </a:p>
                  </a:txBody>
                  <a:tcPr/>
                </a:tc>
                <a:tc>
                  <a:txBody>
                    <a:bodyPr/>
                    <a:lstStyle/>
                    <a:p>
                      <a:r>
                        <a:rPr lang="en-US" sz="1600" dirty="0"/>
                        <a:t>1---N</a:t>
                      </a:r>
                    </a:p>
                  </a:txBody>
                  <a:tcPr/>
                </a:tc>
                <a:tc>
                  <a:txBody>
                    <a:bodyPr/>
                    <a:lstStyle/>
                    <a:p>
                      <a:r>
                        <a:rPr lang="en-US" sz="1600" dirty="0"/>
                        <a:t>X</a:t>
                      </a:r>
                    </a:p>
                  </a:txBody>
                  <a:tcPr/>
                </a:tc>
                <a:extLst>
                  <a:ext uri="{0D108BD9-81ED-4DB2-BD59-A6C34878D82A}">
                    <a16:rowId xmlns:a16="http://schemas.microsoft.com/office/drawing/2014/main" val="3783132254"/>
                  </a:ext>
                </a:extLst>
              </a:tr>
              <a:tr h="370840">
                <a:tc>
                  <a:txBody>
                    <a:bodyPr/>
                    <a:lstStyle/>
                    <a:p>
                      <a:r>
                        <a:rPr lang="en-US" dirty="0"/>
                        <a:t>2</a:t>
                      </a:r>
                    </a:p>
                  </a:txBody>
                  <a:tcPr/>
                </a:tc>
                <a:tc>
                  <a:txBody>
                    <a:bodyPr/>
                    <a:lstStyle/>
                    <a:p>
                      <a:r>
                        <a:rPr lang="pt-PT" sz="1600" u="sng" dirty="0"/>
                        <a:t>faculdade</a:t>
                      </a:r>
                      <a:r>
                        <a:rPr lang="pt-PT" sz="1600" dirty="0"/>
                        <a:t> </a:t>
                      </a:r>
                      <a:r>
                        <a:rPr lang="pt-PT" sz="1600" b="1" dirty="0">
                          <a:highlight>
                            <a:srgbClr val="FFFF00"/>
                          </a:highlight>
                        </a:rPr>
                        <a:t>possui</a:t>
                      </a:r>
                      <a:r>
                        <a:rPr lang="pt-PT" sz="1600" dirty="0"/>
                        <a:t> </a:t>
                      </a:r>
                      <a:r>
                        <a:rPr lang="pt-PT" sz="1600" u="sng" dirty="0"/>
                        <a:t>cursos</a:t>
                      </a:r>
                      <a:endParaRPr lang="en-US" sz="1600" dirty="0"/>
                    </a:p>
                  </a:txBody>
                  <a:tcPr/>
                </a:tc>
                <a:tc>
                  <a:txBody>
                    <a:bodyPr/>
                    <a:lstStyle/>
                    <a:p>
                      <a:r>
                        <a:rPr lang="en-US" sz="1600" dirty="0" err="1"/>
                        <a:t>Faculdades</a:t>
                      </a:r>
                      <a:endParaRPr lang="en-US" sz="1600" dirty="0"/>
                    </a:p>
                  </a:txBody>
                  <a:tcPr/>
                </a:tc>
                <a:tc>
                  <a:txBody>
                    <a:bodyPr/>
                    <a:lstStyle/>
                    <a:p>
                      <a:r>
                        <a:rPr lang="en-US" sz="1600" dirty="0" err="1"/>
                        <a:t>Cursos</a:t>
                      </a:r>
                      <a:endParaRPr lang="en-US" sz="1600" dirty="0"/>
                    </a:p>
                  </a:txBody>
                  <a:tcPr/>
                </a:tc>
                <a:tc>
                  <a:txBody>
                    <a:bodyPr/>
                    <a:lstStyle/>
                    <a:p>
                      <a:r>
                        <a:rPr lang="en-US" sz="1600" dirty="0"/>
                        <a:t>1---N</a:t>
                      </a:r>
                    </a:p>
                  </a:txBody>
                  <a:tcPr/>
                </a:tc>
                <a:tc>
                  <a:txBody>
                    <a:bodyPr/>
                    <a:lstStyle/>
                    <a:p>
                      <a:r>
                        <a:rPr lang="en-US" sz="1600" dirty="0"/>
                        <a:t>Ver #4</a:t>
                      </a:r>
                    </a:p>
                  </a:txBody>
                  <a:tcPr/>
                </a:tc>
                <a:extLst>
                  <a:ext uri="{0D108BD9-81ED-4DB2-BD59-A6C34878D82A}">
                    <a16:rowId xmlns:a16="http://schemas.microsoft.com/office/drawing/2014/main" val="926311060"/>
                  </a:ext>
                </a:extLst>
              </a:tr>
              <a:tr h="370840">
                <a:tc>
                  <a:txBody>
                    <a:bodyPr/>
                    <a:lstStyle/>
                    <a:p>
                      <a:r>
                        <a:rPr lang="en-US" dirty="0"/>
                        <a:t>3</a:t>
                      </a:r>
                    </a:p>
                  </a:txBody>
                  <a:tcPr/>
                </a:tc>
                <a:tc>
                  <a:txBody>
                    <a:bodyPr/>
                    <a:lstStyle/>
                    <a:p>
                      <a:r>
                        <a:rPr lang="pt-PT" sz="1600" u="sng" dirty="0"/>
                        <a:t>cursos</a:t>
                      </a:r>
                      <a:r>
                        <a:rPr lang="pt-PT" sz="1600" dirty="0"/>
                        <a:t>, que “</a:t>
                      </a:r>
                      <a:r>
                        <a:rPr lang="pt-PT" sz="1600" b="1" dirty="0">
                          <a:highlight>
                            <a:srgbClr val="FFFF00"/>
                          </a:highlight>
                        </a:rPr>
                        <a:t>pode ser de diversos</a:t>
                      </a:r>
                      <a:r>
                        <a:rPr lang="pt-PT" sz="1600" dirty="0"/>
                        <a:t>” </a:t>
                      </a:r>
                      <a:r>
                        <a:rPr lang="pt-PT" sz="1600" u="sng" dirty="0"/>
                        <a:t>tipos</a:t>
                      </a:r>
                      <a:r>
                        <a:rPr lang="pt-PT" sz="1600" dirty="0"/>
                        <a:t>( licenciaturas, mestrados, doutoramentos)</a:t>
                      </a:r>
                      <a:endParaRPr lang="en-US" sz="1600" dirty="0"/>
                    </a:p>
                  </a:txBody>
                  <a:tcPr/>
                </a:tc>
                <a:tc>
                  <a:txBody>
                    <a:bodyPr/>
                    <a:lstStyle/>
                    <a:p>
                      <a:r>
                        <a:rPr lang="en-US" sz="1600" dirty="0" err="1"/>
                        <a:t>Tipos_cursos</a:t>
                      </a:r>
                      <a:endParaRPr lang="en-US" sz="1600" dirty="0"/>
                    </a:p>
                  </a:txBody>
                  <a:tcPr/>
                </a:tc>
                <a:tc>
                  <a:txBody>
                    <a:bodyPr/>
                    <a:lstStyle/>
                    <a:p>
                      <a:r>
                        <a:rPr lang="en-US" sz="1600" dirty="0" err="1"/>
                        <a:t>Cursos</a:t>
                      </a:r>
                      <a:endParaRPr lang="en-US" sz="1600" dirty="0"/>
                    </a:p>
                  </a:txBody>
                  <a:tcPr/>
                </a:tc>
                <a:tc>
                  <a:txBody>
                    <a:bodyPr/>
                    <a:lstStyle/>
                    <a:p>
                      <a:r>
                        <a:rPr lang="en-US" sz="1600" dirty="0"/>
                        <a:t>1---N</a:t>
                      </a:r>
                    </a:p>
                  </a:txBody>
                  <a:tcPr/>
                </a:tc>
                <a:tc>
                  <a:txBody>
                    <a:bodyPr/>
                    <a:lstStyle/>
                    <a:p>
                      <a:r>
                        <a:rPr lang="en-US" sz="1600" dirty="0"/>
                        <a:t>X</a:t>
                      </a:r>
                    </a:p>
                  </a:txBody>
                  <a:tcPr/>
                </a:tc>
                <a:extLst>
                  <a:ext uri="{0D108BD9-81ED-4DB2-BD59-A6C34878D82A}">
                    <a16:rowId xmlns:a16="http://schemas.microsoft.com/office/drawing/2014/main" val="2212949186"/>
                  </a:ext>
                </a:extLst>
              </a:tr>
              <a:tr h="370840">
                <a:tc>
                  <a:txBody>
                    <a:bodyPr/>
                    <a:lstStyle/>
                    <a:p>
                      <a:r>
                        <a:rPr lang="en-US" dirty="0"/>
                        <a:t>4</a:t>
                      </a:r>
                    </a:p>
                  </a:txBody>
                  <a:tcPr/>
                </a:tc>
                <a:tc>
                  <a:txBody>
                    <a:bodyPr/>
                    <a:lstStyle/>
                    <a:p>
                      <a:r>
                        <a:rPr lang="pt-PT" sz="1600" u="sng" dirty="0"/>
                        <a:t>Faculdade</a:t>
                      </a:r>
                      <a:r>
                        <a:rPr lang="pt-PT" sz="1600" dirty="0"/>
                        <a:t> </a:t>
                      </a:r>
                      <a:r>
                        <a:rPr lang="pt-PT" sz="1600" b="1" dirty="0">
                          <a:highlight>
                            <a:srgbClr val="FFFF00"/>
                          </a:highlight>
                        </a:rPr>
                        <a:t>agrega</a:t>
                      </a:r>
                      <a:r>
                        <a:rPr lang="pt-PT" sz="1600" dirty="0"/>
                        <a:t> vários </a:t>
                      </a:r>
                      <a:r>
                        <a:rPr lang="pt-PT" sz="1600" u="sng" dirty="0"/>
                        <a:t>departamentos</a:t>
                      </a:r>
                      <a:endParaRPr lang="en-US" sz="1600" dirty="0"/>
                    </a:p>
                  </a:txBody>
                  <a:tcPr/>
                </a:tc>
                <a:tc>
                  <a:txBody>
                    <a:bodyPr/>
                    <a:lstStyle/>
                    <a:p>
                      <a:r>
                        <a:rPr lang="en-US" sz="1600" dirty="0" err="1"/>
                        <a:t>Faculdades</a:t>
                      </a:r>
                      <a:endParaRPr lang="en-US" sz="1600" dirty="0"/>
                    </a:p>
                  </a:txBody>
                  <a:tcPr/>
                </a:tc>
                <a:tc>
                  <a:txBody>
                    <a:bodyPr/>
                    <a:lstStyle/>
                    <a:p>
                      <a:r>
                        <a:rPr lang="en-US" sz="1600" dirty="0" err="1"/>
                        <a:t>Departamentos</a:t>
                      </a:r>
                      <a:endParaRPr lang="en-US" sz="1600" dirty="0"/>
                    </a:p>
                  </a:txBody>
                  <a:tcPr/>
                </a:tc>
                <a:tc>
                  <a:txBody>
                    <a:bodyPr/>
                    <a:lstStyle/>
                    <a:p>
                      <a:r>
                        <a:rPr lang="en-US" sz="1600" dirty="0"/>
                        <a:t>1—N</a:t>
                      </a:r>
                    </a:p>
                  </a:txBody>
                  <a:tcPr/>
                </a:tc>
                <a:tc>
                  <a:txBody>
                    <a:bodyPr/>
                    <a:lstStyle/>
                    <a:p>
                      <a:r>
                        <a:rPr lang="en-US" sz="1600" dirty="0"/>
                        <a:t>Ok</a:t>
                      </a:r>
                    </a:p>
                  </a:txBody>
                  <a:tcPr/>
                </a:tc>
                <a:extLst>
                  <a:ext uri="{0D108BD9-81ED-4DB2-BD59-A6C34878D82A}">
                    <a16:rowId xmlns:a16="http://schemas.microsoft.com/office/drawing/2014/main" val="1453573232"/>
                  </a:ext>
                </a:extLst>
              </a:tr>
              <a:tr h="370840">
                <a:tc>
                  <a:txBody>
                    <a:bodyPr/>
                    <a:lstStyle/>
                    <a:p>
                      <a:r>
                        <a:rPr lang="en-US" dirty="0"/>
                        <a:t>5</a:t>
                      </a:r>
                    </a:p>
                  </a:txBody>
                  <a:tcPr/>
                </a:tc>
                <a:tc>
                  <a:txBody>
                    <a:bodyPr/>
                    <a:lstStyle/>
                    <a:p>
                      <a:r>
                        <a:rPr lang="pt-PT" sz="1600" dirty="0"/>
                        <a:t>sendo estes (os dep.) que </a:t>
                      </a:r>
                      <a:r>
                        <a:rPr lang="pt-PT" sz="1600" b="1" dirty="0">
                          <a:highlight>
                            <a:srgbClr val="FFFF00"/>
                          </a:highlight>
                        </a:rPr>
                        <a:t>prestam</a:t>
                      </a:r>
                      <a:r>
                        <a:rPr lang="pt-PT" sz="1600" dirty="0"/>
                        <a:t> os </a:t>
                      </a:r>
                      <a:r>
                        <a:rPr lang="pt-PT" sz="1600" u="sng" dirty="0"/>
                        <a:t>cursos</a:t>
                      </a:r>
                      <a:r>
                        <a:rPr lang="pt-PT" sz="1600" dirty="0"/>
                        <a:t> referidos.</a:t>
                      </a:r>
                      <a:endParaRPr lang="en-US" sz="1600" dirty="0"/>
                    </a:p>
                  </a:txBody>
                  <a:tcPr/>
                </a:tc>
                <a:tc>
                  <a:txBody>
                    <a:bodyPr/>
                    <a:lstStyle/>
                    <a:p>
                      <a:r>
                        <a:rPr lang="en-US" sz="1600" dirty="0" err="1"/>
                        <a:t>Departamentos</a:t>
                      </a:r>
                      <a:endParaRPr lang="en-US" sz="1600" dirty="0"/>
                    </a:p>
                  </a:txBody>
                  <a:tcPr/>
                </a:tc>
                <a:tc>
                  <a:txBody>
                    <a:bodyPr/>
                    <a:lstStyle/>
                    <a:p>
                      <a:r>
                        <a:rPr lang="en-US" sz="1600" dirty="0" err="1"/>
                        <a:t>Cursos</a:t>
                      </a:r>
                      <a:endParaRPr lang="en-US" sz="1600" dirty="0"/>
                    </a:p>
                  </a:txBody>
                  <a:tcPr/>
                </a:tc>
                <a:tc>
                  <a:txBody>
                    <a:bodyPr/>
                    <a:lstStyle/>
                    <a:p>
                      <a:r>
                        <a:rPr lang="en-US" sz="1600" dirty="0"/>
                        <a:t>1---N</a:t>
                      </a:r>
                    </a:p>
                  </a:txBody>
                  <a:tcPr/>
                </a:tc>
                <a:tc>
                  <a:txBody>
                    <a:bodyPr/>
                    <a:lstStyle/>
                    <a:p>
                      <a:r>
                        <a:rPr lang="en-US" sz="1600" dirty="0"/>
                        <a:t>Ok</a:t>
                      </a:r>
                    </a:p>
                  </a:txBody>
                  <a:tcPr/>
                </a:tc>
                <a:extLst>
                  <a:ext uri="{0D108BD9-81ED-4DB2-BD59-A6C34878D82A}">
                    <a16:rowId xmlns:a16="http://schemas.microsoft.com/office/drawing/2014/main" val="273258591"/>
                  </a:ext>
                </a:extLst>
              </a:tr>
              <a:tr h="370840">
                <a:tc>
                  <a:txBody>
                    <a:bodyPr/>
                    <a:lstStyle/>
                    <a:p>
                      <a:r>
                        <a:rPr lang="en-US" dirty="0"/>
                        <a:t>6</a:t>
                      </a:r>
                    </a:p>
                  </a:txBody>
                  <a:tcPr/>
                </a:tc>
                <a:tc>
                  <a:txBody>
                    <a:bodyPr/>
                    <a:lstStyle/>
                    <a:p>
                      <a:r>
                        <a:rPr lang="pt-PT" sz="1600" dirty="0"/>
                        <a:t>Um </a:t>
                      </a:r>
                      <a:r>
                        <a:rPr lang="pt-PT" sz="1600" u="sng" dirty="0"/>
                        <a:t>departamento</a:t>
                      </a:r>
                      <a:r>
                        <a:rPr lang="pt-PT" sz="1600" dirty="0"/>
                        <a:t> </a:t>
                      </a:r>
                      <a:r>
                        <a:rPr lang="pt-PT" sz="1600" b="1" dirty="0">
                          <a:highlight>
                            <a:srgbClr val="FFFF00"/>
                          </a:highlight>
                        </a:rPr>
                        <a:t>possui</a:t>
                      </a:r>
                      <a:r>
                        <a:rPr lang="pt-PT" sz="1600" dirty="0"/>
                        <a:t> </a:t>
                      </a:r>
                      <a:r>
                        <a:rPr lang="pt-PT" sz="1600" u="sng" dirty="0"/>
                        <a:t>docentes</a:t>
                      </a:r>
                      <a:endParaRPr lang="en-US" sz="1600" dirty="0"/>
                    </a:p>
                  </a:txBody>
                  <a:tcPr/>
                </a:tc>
                <a:tc>
                  <a:txBody>
                    <a:bodyPr/>
                    <a:lstStyle/>
                    <a:p>
                      <a:r>
                        <a:rPr lang="en-US" sz="1600" dirty="0" err="1"/>
                        <a:t>Departamentos</a:t>
                      </a:r>
                      <a:endParaRPr lang="en-US" sz="1600" dirty="0"/>
                    </a:p>
                  </a:txBody>
                  <a:tcPr/>
                </a:tc>
                <a:tc>
                  <a:txBody>
                    <a:bodyPr/>
                    <a:lstStyle/>
                    <a:p>
                      <a:r>
                        <a:rPr lang="en-US" sz="1600" dirty="0" err="1"/>
                        <a:t>Docentes</a:t>
                      </a:r>
                      <a:endParaRPr lang="en-US" sz="1600" dirty="0"/>
                    </a:p>
                  </a:txBody>
                  <a:tcPr/>
                </a:tc>
                <a:tc>
                  <a:txBody>
                    <a:bodyPr/>
                    <a:lstStyle/>
                    <a:p>
                      <a:r>
                        <a:rPr lang="en-US" sz="1600" dirty="0"/>
                        <a:t>1---N</a:t>
                      </a:r>
                    </a:p>
                  </a:txBody>
                  <a:tcPr/>
                </a:tc>
                <a:tc>
                  <a:txBody>
                    <a:bodyPr/>
                    <a:lstStyle/>
                    <a:p>
                      <a:r>
                        <a:rPr lang="en-US" sz="1600" dirty="0"/>
                        <a:t>Ok</a:t>
                      </a:r>
                    </a:p>
                  </a:txBody>
                  <a:tcPr/>
                </a:tc>
                <a:extLst>
                  <a:ext uri="{0D108BD9-81ED-4DB2-BD59-A6C34878D82A}">
                    <a16:rowId xmlns:a16="http://schemas.microsoft.com/office/drawing/2014/main" val="1255772015"/>
                  </a:ext>
                </a:extLst>
              </a:tr>
              <a:tr h="370840">
                <a:tc>
                  <a:txBody>
                    <a:bodyPr/>
                    <a:lstStyle/>
                    <a:p>
                      <a:r>
                        <a:rPr lang="en-US" dirty="0"/>
                        <a:t>7</a:t>
                      </a:r>
                    </a:p>
                  </a:txBody>
                  <a:tcPr/>
                </a:tc>
                <a:tc>
                  <a:txBody>
                    <a:bodyPr/>
                    <a:lstStyle/>
                    <a:p>
                      <a:r>
                        <a:rPr lang="pt-PT" sz="1600" u="sng" dirty="0"/>
                        <a:t>docentes </a:t>
                      </a:r>
                      <a:r>
                        <a:rPr lang="pt-PT" sz="1600" dirty="0"/>
                        <a:t>que “</a:t>
                      </a:r>
                      <a:r>
                        <a:rPr lang="pt-PT" sz="1600" dirty="0">
                          <a:highlight>
                            <a:srgbClr val="FFFF00"/>
                          </a:highlight>
                        </a:rPr>
                        <a:t>estão agrupados</a:t>
                      </a:r>
                      <a:r>
                        <a:rPr lang="pt-PT" sz="1600" dirty="0"/>
                        <a:t>” por destintas </a:t>
                      </a:r>
                      <a:r>
                        <a:rPr lang="pt-PT" sz="1600" u="sng" dirty="0"/>
                        <a:t>áreas científicas</a:t>
                      </a:r>
                      <a:endParaRPr lang="en-US" sz="1600" dirty="0"/>
                    </a:p>
                  </a:txBody>
                  <a:tcPr/>
                </a:tc>
                <a:tc>
                  <a:txBody>
                    <a:bodyPr/>
                    <a:lstStyle/>
                    <a:p>
                      <a:r>
                        <a:rPr lang="pt-PT" sz="1600" u="sng" dirty="0"/>
                        <a:t>áreas científicas</a:t>
                      </a:r>
                      <a:endParaRPr lang="en-US" sz="1600" dirty="0"/>
                    </a:p>
                  </a:txBody>
                  <a:tcPr/>
                </a:tc>
                <a:tc>
                  <a:txBody>
                    <a:bodyPr/>
                    <a:lstStyle/>
                    <a:p>
                      <a:r>
                        <a:rPr lang="en-US" sz="1600" dirty="0"/>
                        <a:t>Docents</a:t>
                      </a:r>
                    </a:p>
                  </a:txBody>
                  <a:tcPr/>
                </a:tc>
                <a:tc>
                  <a:txBody>
                    <a:bodyPr/>
                    <a:lstStyle/>
                    <a:p>
                      <a:r>
                        <a:rPr lang="en-US" sz="1600" dirty="0"/>
                        <a:t>1---N</a:t>
                      </a:r>
                    </a:p>
                  </a:txBody>
                  <a:tcPr/>
                </a:tc>
                <a:tc>
                  <a:txBody>
                    <a:bodyPr/>
                    <a:lstStyle/>
                    <a:p>
                      <a:r>
                        <a:rPr lang="en-US" sz="1600" dirty="0"/>
                        <a:t>Ok</a:t>
                      </a:r>
                    </a:p>
                  </a:txBody>
                  <a:tcPr/>
                </a:tc>
                <a:extLst>
                  <a:ext uri="{0D108BD9-81ED-4DB2-BD59-A6C34878D82A}">
                    <a16:rowId xmlns:a16="http://schemas.microsoft.com/office/drawing/2014/main" val="2958786993"/>
                  </a:ext>
                </a:extLst>
              </a:tr>
              <a:tr h="370840">
                <a:tc>
                  <a:txBody>
                    <a:bodyPr/>
                    <a:lstStyle/>
                    <a:p>
                      <a:r>
                        <a:rPr lang="en-US" dirty="0"/>
                        <a:t>8</a:t>
                      </a:r>
                    </a:p>
                  </a:txBody>
                  <a:tcPr/>
                </a:tc>
                <a:tc>
                  <a:txBody>
                    <a:bodyPr/>
                    <a:lstStyle/>
                    <a:p>
                      <a:r>
                        <a:rPr lang="pt-PT" sz="1600" dirty="0"/>
                        <a:t>Cada </a:t>
                      </a:r>
                      <a:r>
                        <a:rPr lang="pt-PT" sz="1600" u="sng" dirty="0"/>
                        <a:t>curso</a:t>
                      </a:r>
                      <a:r>
                        <a:rPr lang="pt-PT" sz="1600" dirty="0"/>
                        <a:t> </a:t>
                      </a:r>
                      <a:r>
                        <a:rPr lang="pt-PT" sz="1600" b="1" dirty="0">
                          <a:highlight>
                            <a:srgbClr val="FFFF00"/>
                          </a:highlight>
                        </a:rPr>
                        <a:t>tem associado</a:t>
                      </a:r>
                      <a:r>
                        <a:rPr lang="pt-PT" sz="1600" dirty="0"/>
                        <a:t> um </a:t>
                      </a:r>
                      <a:r>
                        <a:rPr lang="pt-PT" sz="1600" u="sng" dirty="0"/>
                        <a:t>perfil curricular</a:t>
                      </a:r>
                      <a:endParaRPr lang="en-US" sz="1600" dirty="0"/>
                    </a:p>
                  </a:txBody>
                  <a:tcPr/>
                </a:tc>
                <a:tc>
                  <a:txBody>
                    <a:bodyPr/>
                    <a:lstStyle/>
                    <a:p>
                      <a:r>
                        <a:rPr lang="en-US" sz="1600" dirty="0" err="1"/>
                        <a:t>Curso</a:t>
                      </a:r>
                      <a:endParaRPr lang="en-US" sz="1600" dirty="0"/>
                    </a:p>
                  </a:txBody>
                  <a:tcPr/>
                </a:tc>
                <a:tc>
                  <a:txBody>
                    <a:bodyPr/>
                    <a:lstStyle/>
                    <a:p>
                      <a:r>
                        <a:rPr lang="en-US" sz="1600" dirty="0" err="1"/>
                        <a:t>Perfil_curricular</a:t>
                      </a:r>
                      <a:endParaRPr lang="en-US" sz="1600" dirty="0"/>
                    </a:p>
                  </a:txBody>
                  <a:tcPr/>
                </a:tc>
                <a:tc>
                  <a:txBody>
                    <a:bodyPr/>
                    <a:lstStyle/>
                    <a:p>
                      <a:r>
                        <a:rPr lang="en-US" sz="1600" dirty="0"/>
                        <a:t>1---N</a:t>
                      </a:r>
                    </a:p>
                  </a:txBody>
                  <a:tcPr/>
                </a:tc>
                <a:tc>
                  <a:txBody>
                    <a:bodyPr/>
                    <a:lstStyle/>
                    <a:p>
                      <a:r>
                        <a:rPr lang="en-US" sz="1600" dirty="0"/>
                        <a:t>Ok</a:t>
                      </a:r>
                    </a:p>
                  </a:txBody>
                  <a:tcPr/>
                </a:tc>
                <a:extLst>
                  <a:ext uri="{0D108BD9-81ED-4DB2-BD59-A6C34878D82A}">
                    <a16:rowId xmlns:a16="http://schemas.microsoft.com/office/drawing/2014/main" val="3013709406"/>
                  </a:ext>
                </a:extLst>
              </a:tr>
              <a:tr h="370840">
                <a:tc>
                  <a:txBody>
                    <a:bodyPr/>
                    <a:lstStyle/>
                    <a:p>
                      <a:r>
                        <a:rPr lang="en-US" dirty="0"/>
                        <a:t>9</a:t>
                      </a:r>
                    </a:p>
                  </a:txBody>
                  <a:tcPr/>
                </a:tc>
                <a:tc>
                  <a:txBody>
                    <a:bodyPr/>
                    <a:lstStyle/>
                    <a:p>
                      <a:r>
                        <a:rPr lang="pt-PT" sz="1600" u="sng" dirty="0"/>
                        <a:t>perfil curricular</a:t>
                      </a:r>
                      <a:r>
                        <a:rPr lang="pt-PT" sz="1600" dirty="0"/>
                        <a:t> que </a:t>
                      </a:r>
                      <a:r>
                        <a:rPr lang="pt-PT" sz="1600" b="1" dirty="0">
                          <a:highlight>
                            <a:srgbClr val="FFFF00"/>
                          </a:highlight>
                        </a:rPr>
                        <a:t>descrimina</a:t>
                      </a:r>
                      <a:r>
                        <a:rPr lang="pt-PT" sz="1600" dirty="0"/>
                        <a:t> as </a:t>
                      </a:r>
                      <a:r>
                        <a:rPr lang="pt-PT" sz="1600" u="sng" dirty="0"/>
                        <a:t>disciplinas</a:t>
                      </a:r>
                      <a:r>
                        <a:rPr lang="pt-PT" sz="1600" dirty="0"/>
                        <a:t> respetivas</a:t>
                      </a:r>
                      <a:endParaRPr lang="en-US" sz="1600" dirty="0"/>
                    </a:p>
                  </a:txBody>
                  <a:tcPr/>
                </a:tc>
                <a:tc>
                  <a:txBody>
                    <a:bodyPr/>
                    <a:lstStyle/>
                    <a:p>
                      <a:r>
                        <a:rPr lang="en-US" sz="1600" dirty="0" err="1"/>
                        <a:t>Perfil_curricular</a:t>
                      </a:r>
                      <a:endParaRPr lang="en-US" sz="1600" dirty="0"/>
                    </a:p>
                  </a:txBody>
                  <a:tcPr/>
                </a:tc>
                <a:tc>
                  <a:txBody>
                    <a:bodyPr/>
                    <a:lstStyle/>
                    <a:p>
                      <a:r>
                        <a:rPr lang="en-US" sz="1600" dirty="0" err="1"/>
                        <a:t>disciplina</a:t>
                      </a:r>
                      <a:endParaRPr lang="en-US" sz="1600" dirty="0"/>
                    </a:p>
                  </a:txBody>
                  <a:tcPr/>
                </a:tc>
                <a:tc>
                  <a:txBody>
                    <a:bodyPr/>
                    <a:lstStyle/>
                    <a:p>
                      <a:r>
                        <a:rPr lang="en-US" sz="1600" dirty="0"/>
                        <a:t>N---M</a:t>
                      </a:r>
                    </a:p>
                  </a:txBody>
                  <a:tcPr/>
                </a:tc>
                <a:tc>
                  <a:txBody>
                    <a:bodyPr/>
                    <a:lstStyle/>
                    <a:p>
                      <a:r>
                        <a:rPr lang="en-US" sz="1600" dirty="0"/>
                        <a:t>Ok</a:t>
                      </a:r>
                    </a:p>
                  </a:txBody>
                  <a:tcPr/>
                </a:tc>
                <a:extLst>
                  <a:ext uri="{0D108BD9-81ED-4DB2-BD59-A6C34878D82A}">
                    <a16:rowId xmlns:a16="http://schemas.microsoft.com/office/drawing/2014/main" val="1115143999"/>
                  </a:ext>
                </a:extLst>
              </a:tr>
              <a:tr h="370840">
                <a:tc>
                  <a:txBody>
                    <a:bodyPr/>
                    <a:lstStyle/>
                    <a:p>
                      <a:r>
                        <a:rPr lang="en-US" dirty="0"/>
                        <a:t>10</a:t>
                      </a:r>
                    </a:p>
                  </a:txBody>
                  <a:tcPr/>
                </a:tc>
                <a:tc>
                  <a:txBody>
                    <a:bodyPr/>
                    <a:lstStyle/>
                    <a:p>
                      <a:r>
                        <a:rPr lang="pt-PT" sz="1600" u="sng" dirty="0"/>
                        <a:t>alunos</a:t>
                      </a:r>
                      <a:r>
                        <a:rPr lang="pt-PT" sz="1600" dirty="0"/>
                        <a:t> </a:t>
                      </a:r>
                      <a:r>
                        <a:rPr lang="pt-PT" sz="1600" b="1" dirty="0">
                          <a:highlight>
                            <a:srgbClr val="FFFF00"/>
                          </a:highlight>
                        </a:rPr>
                        <a:t>matriculam-se</a:t>
                      </a:r>
                      <a:r>
                        <a:rPr lang="pt-PT" sz="1600" dirty="0"/>
                        <a:t> num curso</a:t>
                      </a:r>
                      <a:endParaRPr lang="en-US" sz="1600" dirty="0"/>
                    </a:p>
                  </a:txBody>
                  <a:tcPr/>
                </a:tc>
                <a:tc>
                  <a:txBody>
                    <a:bodyPr/>
                    <a:lstStyle/>
                    <a:p>
                      <a:r>
                        <a:rPr lang="en-US" sz="1600" dirty="0" err="1"/>
                        <a:t>Curso</a:t>
                      </a:r>
                      <a:endParaRPr lang="en-US" sz="1600" dirty="0"/>
                    </a:p>
                  </a:txBody>
                  <a:tcPr/>
                </a:tc>
                <a:tc>
                  <a:txBody>
                    <a:bodyPr/>
                    <a:lstStyle/>
                    <a:p>
                      <a:r>
                        <a:rPr lang="en-US" sz="1600" dirty="0" err="1"/>
                        <a:t>Aluno</a:t>
                      </a:r>
                      <a:endParaRPr lang="en-US" sz="1600" dirty="0"/>
                    </a:p>
                  </a:txBody>
                  <a:tcPr/>
                </a:tc>
                <a:tc>
                  <a:txBody>
                    <a:bodyPr/>
                    <a:lstStyle/>
                    <a:p>
                      <a:r>
                        <a:rPr lang="en-US" sz="1600" dirty="0"/>
                        <a:t>N---M</a:t>
                      </a:r>
                    </a:p>
                  </a:txBody>
                  <a:tcPr/>
                </a:tc>
                <a:tc>
                  <a:txBody>
                    <a:bodyPr/>
                    <a:lstStyle/>
                    <a:p>
                      <a:r>
                        <a:rPr lang="en-US" sz="1600" dirty="0"/>
                        <a:t>Ok</a:t>
                      </a:r>
                    </a:p>
                  </a:txBody>
                  <a:tcPr/>
                </a:tc>
                <a:extLst>
                  <a:ext uri="{0D108BD9-81ED-4DB2-BD59-A6C34878D82A}">
                    <a16:rowId xmlns:a16="http://schemas.microsoft.com/office/drawing/2014/main" val="456601985"/>
                  </a:ext>
                </a:extLst>
              </a:tr>
              <a:tr h="370840">
                <a:tc>
                  <a:txBody>
                    <a:bodyPr/>
                    <a:lstStyle/>
                    <a:p>
                      <a:r>
                        <a:rPr lang="en-US" dirty="0"/>
                        <a:t>11</a:t>
                      </a:r>
                    </a:p>
                  </a:txBody>
                  <a:tcPr/>
                </a:tc>
                <a:tc>
                  <a:txBody>
                    <a:bodyPr/>
                    <a:lstStyle/>
                    <a:p>
                      <a:r>
                        <a:rPr lang="pt-PT" sz="1600" dirty="0"/>
                        <a:t>Cada </a:t>
                      </a:r>
                      <a:r>
                        <a:rPr lang="pt-PT" sz="1600" u="sng" dirty="0"/>
                        <a:t>aluno</a:t>
                      </a:r>
                      <a:r>
                        <a:rPr lang="pt-PT" sz="1600" dirty="0"/>
                        <a:t> </a:t>
                      </a:r>
                      <a:r>
                        <a:rPr lang="pt-PT" sz="1600" dirty="0">
                          <a:highlight>
                            <a:srgbClr val="FFFF00"/>
                          </a:highlight>
                        </a:rPr>
                        <a:t>inscreve-se </a:t>
                      </a:r>
                      <a:r>
                        <a:rPr lang="pt-PT" sz="1600" dirty="0"/>
                        <a:t>nas diversas </a:t>
                      </a:r>
                      <a:r>
                        <a:rPr lang="pt-PT" sz="1600" u="sng" dirty="0"/>
                        <a:t>disciplinas</a:t>
                      </a:r>
                      <a:endParaRPr lang="en-US" sz="1600" dirty="0"/>
                    </a:p>
                  </a:txBody>
                  <a:tcPr/>
                </a:tc>
                <a:tc>
                  <a:txBody>
                    <a:bodyPr/>
                    <a:lstStyle/>
                    <a:p>
                      <a:r>
                        <a:rPr lang="en-US" sz="1600" dirty="0" err="1"/>
                        <a:t>Aluno</a:t>
                      </a:r>
                      <a:endParaRPr lang="en-US" sz="1600" dirty="0"/>
                    </a:p>
                  </a:txBody>
                  <a:tcPr/>
                </a:tc>
                <a:tc>
                  <a:txBody>
                    <a:bodyPr/>
                    <a:lstStyle/>
                    <a:p>
                      <a:r>
                        <a:rPr lang="en-US" sz="1600" dirty="0" err="1"/>
                        <a:t>Disciplina</a:t>
                      </a:r>
                      <a:endParaRPr lang="en-US" sz="1600" dirty="0"/>
                    </a:p>
                  </a:txBody>
                  <a:tcPr/>
                </a:tc>
                <a:tc>
                  <a:txBody>
                    <a:bodyPr/>
                    <a:lstStyle/>
                    <a:p>
                      <a:r>
                        <a:rPr lang="en-US" sz="1600" dirty="0"/>
                        <a:t>N-M</a:t>
                      </a:r>
                    </a:p>
                  </a:txBody>
                  <a:tcPr/>
                </a:tc>
                <a:tc>
                  <a:txBody>
                    <a:bodyPr/>
                    <a:lstStyle/>
                    <a:p>
                      <a:r>
                        <a:rPr lang="en-US" sz="1600" dirty="0"/>
                        <a:t>OK</a:t>
                      </a:r>
                    </a:p>
                  </a:txBody>
                  <a:tcPr/>
                </a:tc>
                <a:extLst>
                  <a:ext uri="{0D108BD9-81ED-4DB2-BD59-A6C34878D82A}">
                    <a16:rowId xmlns:a16="http://schemas.microsoft.com/office/drawing/2014/main" val="1671365279"/>
                  </a:ext>
                </a:extLst>
              </a:tr>
            </a:tbl>
          </a:graphicData>
        </a:graphic>
      </p:graphicFrame>
    </p:spTree>
    <p:extLst>
      <p:ext uri="{BB962C8B-B14F-4D97-AF65-F5344CB8AC3E}">
        <p14:creationId xmlns:p14="http://schemas.microsoft.com/office/powerpoint/2010/main" val="9682800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D4100-DD9C-40F6-A0AD-759FDF7C84ED}"/>
              </a:ext>
            </a:extLst>
          </p:cNvPr>
          <p:cNvSpPr>
            <a:spLocks noGrp="1"/>
          </p:cNvSpPr>
          <p:nvPr>
            <p:ph type="title"/>
          </p:nvPr>
        </p:nvSpPr>
        <p:spPr/>
        <p:txBody>
          <a:bodyPr/>
          <a:lstStyle/>
          <a:p>
            <a:r>
              <a:rPr lang="en-US" dirty="0" err="1"/>
              <a:t>Atributos</a:t>
            </a:r>
            <a:r>
              <a:rPr lang="en-US" dirty="0"/>
              <a:t> das </a:t>
            </a:r>
            <a:r>
              <a:rPr lang="en-US" dirty="0" err="1"/>
              <a:t>entidades</a:t>
            </a:r>
            <a:endParaRPr lang="en-US" dirty="0"/>
          </a:p>
        </p:txBody>
      </p:sp>
      <p:graphicFrame>
        <p:nvGraphicFramePr>
          <p:cNvPr id="3" name="Table 5">
            <a:extLst>
              <a:ext uri="{FF2B5EF4-FFF2-40B4-BE49-F238E27FC236}">
                <a16:creationId xmlns:a16="http://schemas.microsoft.com/office/drawing/2014/main" id="{E20CE08D-2597-460F-B61E-323A0B593D74}"/>
              </a:ext>
            </a:extLst>
          </p:cNvPr>
          <p:cNvGraphicFramePr>
            <a:graphicFrameLocks noGrp="1"/>
          </p:cNvGraphicFramePr>
          <p:nvPr/>
        </p:nvGraphicFramePr>
        <p:xfrm>
          <a:off x="286214" y="1483112"/>
          <a:ext cx="11067585" cy="4820920"/>
        </p:xfrm>
        <a:graphic>
          <a:graphicData uri="http://schemas.openxmlformats.org/drawingml/2006/table">
            <a:tbl>
              <a:tblPr firstRow="1" bandRow="1">
                <a:tableStyleId>{5C22544A-7EE6-4342-B048-85BDC9FD1C3A}</a:tableStyleId>
              </a:tblPr>
              <a:tblGrid>
                <a:gridCol w="695395">
                  <a:extLst>
                    <a:ext uri="{9D8B030D-6E8A-4147-A177-3AD203B41FA5}">
                      <a16:colId xmlns:a16="http://schemas.microsoft.com/office/drawing/2014/main" val="849992508"/>
                    </a:ext>
                  </a:extLst>
                </a:gridCol>
                <a:gridCol w="2575630">
                  <a:extLst>
                    <a:ext uri="{9D8B030D-6E8A-4147-A177-3AD203B41FA5}">
                      <a16:colId xmlns:a16="http://schemas.microsoft.com/office/drawing/2014/main" val="3444248465"/>
                    </a:ext>
                  </a:extLst>
                </a:gridCol>
                <a:gridCol w="7796560">
                  <a:extLst>
                    <a:ext uri="{9D8B030D-6E8A-4147-A177-3AD203B41FA5}">
                      <a16:colId xmlns:a16="http://schemas.microsoft.com/office/drawing/2014/main" val="122429984"/>
                    </a:ext>
                  </a:extLst>
                </a:gridCol>
              </a:tblGrid>
              <a:tr h="370840">
                <a:tc>
                  <a:txBody>
                    <a:bodyPr/>
                    <a:lstStyle/>
                    <a:p>
                      <a:pPr algn="ctr"/>
                      <a:r>
                        <a:rPr lang="en-US" sz="1600" dirty="0"/>
                        <a:t>#</a:t>
                      </a:r>
                    </a:p>
                  </a:txBody>
                  <a:tcPr/>
                </a:tc>
                <a:tc>
                  <a:txBody>
                    <a:bodyPr/>
                    <a:lstStyle/>
                    <a:p>
                      <a:r>
                        <a:rPr lang="en-US" sz="1600" dirty="0" err="1"/>
                        <a:t>Entidade</a:t>
                      </a:r>
                      <a:endParaRPr lang="en-US" sz="1600" dirty="0"/>
                    </a:p>
                  </a:txBody>
                  <a:tcPr/>
                </a:tc>
                <a:tc>
                  <a:txBody>
                    <a:bodyPr/>
                    <a:lstStyle/>
                    <a:p>
                      <a:r>
                        <a:rPr lang="en-US" sz="1600" dirty="0" err="1"/>
                        <a:t>Atributos</a:t>
                      </a:r>
                      <a:endParaRPr lang="en-US" sz="1600" dirty="0"/>
                    </a:p>
                  </a:txBody>
                  <a:tcPr/>
                </a:tc>
                <a:extLst>
                  <a:ext uri="{0D108BD9-81ED-4DB2-BD59-A6C34878D82A}">
                    <a16:rowId xmlns:a16="http://schemas.microsoft.com/office/drawing/2014/main" val="2168229542"/>
                  </a:ext>
                </a:extLst>
              </a:tr>
              <a:tr h="370840">
                <a:tc>
                  <a:txBody>
                    <a:bodyPr/>
                    <a:lstStyle/>
                    <a:p>
                      <a:r>
                        <a:rPr lang="en-US" dirty="0"/>
                        <a:t>1</a:t>
                      </a:r>
                    </a:p>
                  </a:txBody>
                  <a:tcPr/>
                </a:tc>
                <a:tc>
                  <a:txBody>
                    <a:bodyPr/>
                    <a:lstStyle/>
                    <a:p>
                      <a:r>
                        <a:rPr lang="pt-PT" sz="1600" u="sng" dirty="0"/>
                        <a:t>Sistema (Universidade)</a:t>
                      </a:r>
                      <a:endParaRPr lang="en-US" sz="1600" dirty="0"/>
                    </a:p>
                  </a:txBody>
                  <a:tcPr/>
                </a:tc>
                <a:tc>
                  <a:txBody>
                    <a:bodyPr/>
                    <a:lstStyle/>
                    <a:p>
                      <a:r>
                        <a:rPr lang="en-US" sz="1600" dirty="0"/>
                        <a:t>Nome, </a:t>
                      </a:r>
                      <a:r>
                        <a:rPr lang="en-US" sz="1600" dirty="0" err="1"/>
                        <a:t>endereço</a:t>
                      </a:r>
                      <a:r>
                        <a:rPr lang="en-US" sz="1600" dirty="0"/>
                        <a:t>, </a:t>
                      </a:r>
                      <a:r>
                        <a:rPr lang="en-US" sz="1600" dirty="0" err="1"/>
                        <a:t>cidade</a:t>
                      </a:r>
                      <a:r>
                        <a:rPr lang="en-US" sz="1600" dirty="0"/>
                        <a:t>, </a:t>
                      </a:r>
                      <a:r>
                        <a:rPr lang="en-US" sz="1600" dirty="0" err="1"/>
                        <a:t>cod_postal</a:t>
                      </a:r>
                      <a:r>
                        <a:rPr lang="en-US" sz="1600" dirty="0"/>
                        <a:t>, telephone, NIF, …</a:t>
                      </a:r>
                    </a:p>
                  </a:txBody>
                  <a:tcPr/>
                </a:tc>
                <a:extLst>
                  <a:ext uri="{0D108BD9-81ED-4DB2-BD59-A6C34878D82A}">
                    <a16:rowId xmlns:a16="http://schemas.microsoft.com/office/drawing/2014/main" val="3783132254"/>
                  </a:ext>
                </a:extLst>
              </a:tr>
              <a:tr h="370840">
                <a:tc>
                  <a:txBody>
                    <a:bodyPr/>
                    <a:lstStyle/>
                    <a:p>
                      <a:r>
                        <a:rPr lang="en-US" dirty="0"/>
                        <a:t>2</a:t>
                      </a:r>
                    </a:p>
                  </a:txBody>
                  <a:tcPr/>
                </a:tc>
                <a:tc>
                  <a:txBody>
                    <a:bodyPr/>
                    <a:lstStyle/>
                    <a:p>
                      <a:r>
                        <a:rPr lang="pt-PT" sz="1600" u="sng" dirty="0"/>
                        <a:t>faculdade</a:t>
                      </a:r>
                      <a:endParaRPr lang="en-US" sz="1600" dirty="0"/>
                    </a:p>
                  </a:txBody>
                  <a:tcPr/>
                </a:tc>
                <a:tc>
                  <a:txBody>
                    <a:bodyPr/>
                    <a:lstStyle/>
                    <a:p>
                      <a:r>
                        <a:rPr lang="en-US" sz="1600" dirty="0"/>
                        <a:t>Nome, </a:t>
                      </a:r>
                      <a:r>
                        <a:rPr lang="en-US" sz="1600" dirty="0" err="1"/>
                        <a:t>endereço</a:t>
                      </a:r>
                      <a:r>
                        <a:rPr lang="en-US" sz="1600" dirty="0"/>
                        <a:t>, </a:t>
                      </a:r>
                      <a:r>
                        <a:rPr lang="en-US" sz="1600" dirty="0" err="1"/>
                        <a:t>Cod_postal</a:t>
                      </a:r>
                      <a:r>
                        <a:rPr lang="en-US" sz="1600" dirty="0"/>
                        <a:t>, ...</a:t>
                      </a:r>
                    </a:p>
                  </a:txBody>
                  <a:tcPr/>
                </a:tc>
                <a:extLst>
                  <a:ext uri="{0D108BD9-81ED-4DB2-BD59-A6C34878D82A}">
                    <a16:rowId xmlns:a16="http://schemas.microsoft.com/office/drawing/2014/main" val="926311060"/>
                  </a:ext>
                </a:extLst>
              </a:tr>
              <a:tr h="370840">
                <a:tc>
                  <a:txBody>
                    <a:bodyPr/>
                    <a:lstStyle/>
                    <a:p>
                      <a:r>
                        <a:rPr lang="en-US" dirty="0"/>
                        <a:t>3</a:t>
                      </a:r>
                    </a:p>
                  </a:txBody>
                  <a:tcPr/>
                </a:tc>
                <a:tc>
                  <a:txBody>
                    <a:bodyPr/>
                    <a:lstStyle/>
                    <a:p>
                      <a:r>
                        <a:rPr lang="pt-PT" sz="1600" u="sng" dirty="0"/>
                        <a:t>Cursos</a:t>
                      </a:r>
                      <a:endParaRPr lang="en-US" sz="1600" dirty="0"/>
                    </a:p>
                  </a:txBody>
                  <a:tcPr/>
                </a:tc>
                <a:tc>
                  <a:txBody>
                    <a:bodyPr/>
                    <a:lstStyle/>
                    <a:p>
                      <a:r>
                        <a:rPr lang="en-US" sz="1600" dirty="0" err="1"/>
                        <a:t>Nome_curso</a:t>
                      </a:r>
                      <a:r>
                        <a:rPr lang="en-US" sz="1600" dirty="0"/>
                        <a:t>, </a:t>
                      </a:r>
                      <a:r>
                        <a:rPr lang="en-US" sz="1600" dirty="0" err="1"/>
                        <a:t>area_cientitífica</a:t>
                      </a:r>
                      <a:r>
                        <a:rPr lang="en-US" sz="1600" dirty="0"/>
                        <a:t>, …</a:t>
                      </a:r>
                    </a:p>
                  </a:txBody>
                  <a:tcPr/>
                </a:tc>
                <a:extLst>
                  <a:ext uri="{0D108BD9-81ED-4DB2-BD59-A6C34878D82A}">
                    <a16:rowId xmlns:a16="http://schemas.microsoft.com/office/drawing/2014/main" val="2212949186"/>
                  </a:ext>
                </a:extLst>
              </a:tr>
              <a:tr h="370840">
                <a:tc>
                  <a:txBody>
                    <a:bodyPr/>
                    <a:lstStyle/>
                    <a:p>
                      <a:r>
                        <a:rPr lang="en-US" dirty="0"/>
                        <a:t>4</a:t>
                      </a:r>
                    </a:p>
                  </a:txBody>
                  <a:tcPr/>
                </a:tc>
                <a:tc>
                  <a:txBody>
                    <a:bodyPr/>
                    <a:lstStyle/>
                    <a:p>
                      <a:r>
                        <a:rPr lang="pt-PT" sz="1600" u="sng" dirty="0" err="1"/>
                        <a:t>Tipos_cursos</a:t>
                      </a:r>
                      <a:endParaRPr lang="en-US" sz="1600" dirty="0"/>
                    </a:p>
                  </a:txBody>
                  <a:tcPr/>
                </a:tc>
                <a:tc>
                  <a:txBody>
                    <a:bodyPr/>
                    <a:lstStyle/>
                    <a:p>
                      <a:r>
                        <a:rPr lang="en-US" sz="1600" dirty="0" err="1"/>
                        <a:t>Descricao_tipo</a:t>
                      </a:r>
                      <a:r>
                        <a:rPr lang="en-US" sz="1600" dirty="0"/>
                        <a:t>, </a:t>
                      </a:r>
                      <a:r>
                        <a:rPr lang="en-US" sz="1600" dirty="0" err="1"/>
                        <a:t>certificacao</a:t>
                      </a:r>
                      <a:r>
                        <a:rPr lang="en-US" sz="1600" dirty="0"/>
                        <a:t> (AES), …</a:t>
                      </a:r>
                    </a:p>
                  </a:txBody>
                  <a:tcPr/>
                </a:tc>
                <a:extLst>
                  <a:ext uri="{0D108BD9-81ED-4DB2-BD59-A6C34878D82A}">
                    <a16:rowId xmlns:a16="http://schemas.microsoft.com/office/drawing/2014/main" val="322095804"/>
                  </a:ext>
                </a:extLst>
              </a:tr>
              <a:tr h="370840">
                <a:tc>
                  <a:txBody>
                    <a:bodyPr/>
                    <a:lstStyle/>
                    <a:p>
                      <a:r>
                        <a:rPr lang="en-US" dirty="0"/>
                        <a:t>5</a:t>
                      </a:r>
                    </a:p>
                  </a:txBody>
                  <a:tcPr/>
                </a:tc>
                <a:tc>
                  <a:txBody>
                    <a:bodyPr/>
                    <a:lstStyle/>
                    <a:p>
                      <a:r>
                        <a:rPr lang="pt-PT" sz="1600" u="sng" dirty="0"/>
                        <a:t>Departamentos</a:t>
                      </a:r>
                      <a:endParaRPr lang="en-US" sz="1600" dirty="0"/>
                    </a:p>
                  </a:txBody>
                  <a:tcPr/>
                </a:tc>
                <a:tc>
                  <a:txBody>
                    <a:bodyPr/>
                    <a:lstStyle/>
                    <a:p>
                      <a:r>
                        <a:rPr lang="en-US" sz="1600" dirty="0"/>
                        <a:t>Nome, </a:t>
                      </a:r>
                      <a:r>
                        <a:rPr lang="en-US" sz="1600" dirty="0" err="1"/>
                        <a:t>localização</a:t>
                      </a:r>
                      <a:r>
                        <a:rPr lang="en-US" sz="1600" dirty="0"/>
                        <a:t>, </a:t>
                      </a:r>
                    </a:p>
                  </a:txBody>
                  <a:tcPr/>
                </a:tc>
                <a:extLst>
                  <a:ext uri="{0D108BD9-81ED-4DB2-BD59-A6C34878D82A}">
                    <a16:rowId xmlns:a16="http://schemas.microsoft.com/office/drawing/2014/main" val="1453573232"/>
                  </a:ext>
                </a:extLst>
              </a:tr>
              <a:tr h="370840">
                <a:tc>
                  <a:txBody>
                    <a:bodyPr/>
                    <a:lstStyle/>
                    <a:p>
                      <a:r>
                        <a:rPr lang="en-US" dirty="0"/>
                        <a:t>6</a:t>
                      </a:r>
                    </a:p>
                  </a:txBody>
                  <a:tcPr/>
                </a:tc>
                <a:tc>
                  <a:txBody>
                    <a:bodyPr/>
                    <a:lstStyle/>
                    <a:p>
                      <a:r>
                        <a:rPr lang="en-US" sz="1600" dirty="0" err="1"/>
                        <a:t>Docentes</a:t>
                      </a:r>
                      <a:endParaRPr lang="en-US" sz="1600" dirty="0"/>
                    </a:p>
                  </a:txBody>
                  <a:tcPr/>
                </a:tc>
                <a:tc>
                  <a:txBody>
                    <a:bodyPr/>
                    <a:lstStyle/>
                    <a:p>
                      <a:r>
                        <a:rPr lang="en-US" sz="1600" dirty="0" err="1"/>
                        <a:t>Numero</a:t>
                      </a:r>
                      <a:r>
                        <a:rPr lang="en-US" sz="1600" dirty="0"/>
                        <a:t>, </a:t>
                      </a:r>
                      <a:r>
                        <a:rPr lang="en-US" sz="1600" dirty="0" err="1"/>
                        <a:t>nome</a:t>
                      </a:r>
                      <a:r>
                        <a:rPr lang="en-US" sz="1600" dirty="0"/>
                        <a:t>, </a:t>
                      </a:r>
                      <a:r>
                        <a:rPr lang="en-US" sz="1600" dirty="0" err="1"/>
                        <a:t>endereco</a:t>
                      </a:r>
                      <a:r>
                        <a:rPr lang="en-US" sz="1600" dirty="0"/>
                        <a:t>, </a:t>
                      </a:r>
                      <a:r>
                        <a:rPr lang="en-US" sz="1600" dirty="0" err="1"/>
                        <a:t>cidade</a:t>
                      </a:r>
                      <a:r>
                        <a:rPr lang="en-US" sz="1600" dirty="0"/>
                        <a:t>, </a:t>
                      </a:r>
                      <a:r>
                        <a:rPr lang="en-US" sz="1600" dirty="0" err="1"/>
                        <a:t>cod_postal</a:t>
                      </a:r>
                      <a:r>
                        <a:rPr lang="en-US" sz="1600" dirty="0"/>
                        <a:t>, </a:t>
                      </a:r>
                      <a:r>
                        <a:rPr lang="en-US" sz="1600" dirty="0" err="1"/>
                        <a:t>nif</a:t>
                      </a:r>
                      <a:r>
                        <a:rPr lang="en-US" sz="1600" dirty="0"/>
                        <a:t>, </a:t>
                      </a:r>
                      <a:r>
                        <a:rPr lang="en-US" sz="1600" dirty="0" err="1"/>
                        <a:t>telefone</a:t>
                      </a:r>
                      <a:r>
                        <a:rPr lang="en-US" sz="1600" dirty="0"/>
                        <a:t>, email, …</a:t>
                      </a:r>
                    </a:p>
                  </a:txBody>
                  <a:tcPr/>
                </a:tc>
                <a:extLst>
                  <a:ext uri="{0D108BD9-81ED-4DB2-BD59-A6C34878D82A}">
                    <a16:rowId xmlns:a16="http://schemas.microsoft.com/office/drawing/2014/main" val="273258591"/>
                  </a:ext>
                </a:extLst>
              </a:tr>
              <a:tr h="370840">
                <a:tc>
                  <a:txBody>
                    <a:bodyPr/>
                    <a:lstStyle/>
                    <a:p>
                      <a:r>
                        <a:rPr lang="en-US" dirty="0"/>
                        <a:t>7</a:t>
                      </a:r>
                    </a:p>
                  </a:txBody>
                  <a:tcPr/>
                </a:tc>
                <a:tc>
                  <a:txBody>
                    <a:bodyPr/>
                    <a:lstStyle/>
                    <a:p>
                      <a:r>
                        <a:rPr lang="pt-PT" sz="1600" u="sng" dirty="0"/>
                        <a:t>áreas científicas</a:t>
                      </a:r>
                      <a:endParaRPr lang="en-US" sz="1600" dirty="0"/>
                    </a:p>
                  </a:txBody>
                  <a:tcPr/>
                </a:tc>
                <a:tc>
                  <a:txBody>
                    <a:bodyPr/>
                    <a:lstStyle/>
                    <a:p>
                      <a:r>
                        <a:rPr lang="pt-PT" sz="1600" u="sng" dirty="0" err="1"/>
                        <a:t>Descricao</a:t>
                      </a:r>
                      <a:r>
                        <a:rPr lang="pt-PT" sz="1600" u="sng" dirty="0"/>
                        <a:t> (</a:t>
                      </a:r>
                      <a:r>
                        <a:rPr lang="pt-PT" sz="1600" u="sng" dirty="0" err="1"/>
                        <a:t>ex</a:t>
                      </a:r>
                      <a:r>
                        <a:rPr lang="pt-PT" sz="1600" u="sng" dirty="0"/>
                        <a:t>: Robótica, controlo, …), </a:t>
                      </a:r>
                      <a:r>
                        <a:rPr lang="pt-PT" sz="1600" u="sng" dirty="0" err="1"/>
                        <a:t>desc_saídas_profissionais</a:t>
                      </a:r>
                      <a:r>
                        <a:rPr lang="pt-PT" sz="1600" u="sng" dirty="0"/>
                        <a:t>, …</a:t>
                      </a:r>
                      <a:endParaRPr lang="en-US" sz="1600" dirty="0"/>
                    </a:p>
                  </a:txBody>
                  <a:tcPr/>
                </a:tc>
                <a:extLst>
                  <a:ext uri="{0D108BD9-81ED-4DB2-BD59-A6C34878D82A}">
                    <a16:rowId xmlns:a16="http://schemas.microsoft.com/office/drawing/2014/main" val="1255772015"/>
                  </a:ext>
                </a:extLst>
              </a:tr>
              <a:tr h="370840">
                <a:tc>
                  <a:txBody>
                    <a:bodyPr/>
                    <a:lstStyle/>
                    <a:p>
                      <a:r>
                        <a:rPr lang="en-US" dirty="0"/>
                        <a:t>8</a:t>
                      </a:r>
                    </a:p>
                  </a:txBody>
                  <a:tcPr/>
                </a:tc>
                <a:tc>
                  <a:txBody>
                    <a:bodyPr/>
                    <a:lstStyle/>
                    <a:p>
                      <a:r>
                        <a:rPr lang="pt-PT" sz="1600" u="sng" dirty="0"/>
                        <a:t>perfil curricular</a:t>
                      </a:r>
                      <a:endParaRPr lang="en-US" sz="1600" dirty="0"/>
                    </a:p>
                  </a:txBody>
                  <a:tcPr/>
                </a:tc>
                <a:tc>
                  <a:txBody>
                    <a:bodyPr/>
                    <a:lstStyle/>
                    <a:p>
                      <a:r>
                        <a:rPr lang="en-US" sz="1600" dirty="0" err="1"/>
                        <a:t>Descricao</a:t>
                      </a:r>
                      <a:r>
                        <a:rPr lang="en-US" sz="1600" dirty="0"/>
                        <a:t> (ex: </a:t>
                      </a:r>
                      <a:r>
                        <a:rPr lang="en-US" sz="1600" dirty="0" err="1"/>
                        <a:t>Robotica</a:t>
                      </a:r>
                      <a:r>
                        <a:rPr lang="en-US" sz="1600" dirty="0"/>
                        <a:t>, </a:t>
                      </a:r>
                      <a:r>
                        <a:rPr lang="en-US" sz="1600" dirty="0" err="1"/>
                        <a:t>energia</a:t>
                      </a:r>
                      <a:r>
                        <a:rPr lang="en-US" sz="1600" dirty="0"/>
                        <a:t>, control, electronica), </a:t>
                      </a:r>
                      <a:r>
                        <a:rPr lang="en-US" sz="1600" dirty="0" err="1"/>
                        <a:t>saidas_profissionais</a:t>
                      </a:r>
                      <a:r>
                        <a:rPr lang="en-US" sz="1600" dirty="0"/>
                        <a:t>.</a:t>
                      </a:r>
                    </a:p>
                  </a:txBody>
                  <a:tcPr/>
                </a:tc>
                <a:extLst>
                  <a:ext uri="{0D108BD9-81ED-4DB2-BD59-A6C34878D82A}">
                    <a16:rowId xmlns:a16="http://schemas.microsoft.com/office/drawing/2014/main" val="2958786993"/>
                  </a:ext>
                </a:extLst>
              </a:tr>
              <a:tr h="370840">
                <a:tc>
                  <a:txBody>
                    <a:bodyPr/>
                    <a:lstStyle/>
                    <a:p>
                      <a:r>
                        <a:rPr lang="en-US" dirty="0"/>
                        <a:t>9</a:t>
                      </a:r>
                    </a:p>
                  </a:txBody>
                  <a:tcPr/>
                </a:tc>
                <a:tc>
                  <a:txBody>
                    <a:bodyPr/>
                    <a:lstStyle/>
                    <a:p>
                      <a:r>
                        <a:rPr lang="pt-PT" sz="1600" u="sng" dirty="0"/>
                        <a:t>Disciplinas</a:t>
                      </a:r>
                      <a:endParaRPr lang="en-US" sz="1600" dirty="0"/>
                    </a:p>
                  </a:txBody>
                  <a:tcPr/>
                </a:tc>
                <a:tc>
                  <a:txBody>
                    <a:bodyPr/>
                    <a:lstStyle/>
                    <a:p>
                      <a:r>
                        <a:rPr lang="en-US" sz="1600" dirty="0"/>
                        <a:t>Nome, </a:t>
                      </a:r>
                      <a:r>
                        <a:rPr lang="en-US" sz="1600" dirty="0" err="1"/>
                        <a:t>horas_T</a:t>
                      </a:r>
                      <a:r>
                        <a:rPr lang="en-US" sz="1600" dirty="0"/>
                        <a:t>, </a:t>
                      </a:r>
                      <a:r>
                        <a:rPr lang="en-US" sz="1600" dirty="0" err="1"/>
                        <a:t>horas_P</a:t>
                      </a:r>
                      <a:r>
                        <a:rPr lang="en-US" sz="1600" dirty="0"/>
                        <a:t>,  </a:t>
                      </a:r>
                      <a:r>
                        <a:rPr lang="en-US" sz="1600" dirty="0" err="1"/>
                        <a:t>horas_TP</a:t>
                      </a:r>
                      <a:r>
                        <a:rPr lang="en-US" sz="1600" dirty="0"/>
                        <a:t>, </a:t>
                      </a:r>
                      <a:r>
                        <a:rPr lang="en-US" sz="1600" dirty="0" err="1"/>
                        <a:t>regente</a:t>
                      </a:r>
                      <a:r>
                        <a:rPr lang="en-US" sz="1600" dirty="0"/>
                        <a:t>, </a:t>
                      </a:r>
                      <a:r>
                        <a:rPr lang="en-US" sz="1600" dirty="0" err="1"/>
                        <a:t>responsavel</a:t>
                      </a:r>
                      <a:r>
                        <a:rPr lang="en-US" sz="1600" dirty="0"/>
                        <a:t>, </a:t>
                      </a:r>
                      <a:r>
                        <a:rPr lang="en-US" sz="1600" dirty="0" err="1"/>
                        <a:t>programa</a:t>
                      </a:r>
                      <a:endParaRPr lang="en-US" sz="1600" dirty="0"/>
                    </a:p>
                  </a:txBody>
                  <a:tcPr/>
                </a:tc>
                <a:extLst>
                  <a:ext uri="{0D108BD9-81ED-4DB2-BD59-A6C34878D82A}">
                    <a16:rowId xmlns:a16="http://schemas.microsoft.com/office/drawing/2014/main" val="3013709406"/>
                  </a:ext>
                </a:extLst>
              </a:tr>
              <a:tr h="370840">
                <a:tc>
                  <a:txBody>
                    <a:bodyPr/>
                    <a:lstStyle/>
                    <a:p>
                      <a:r>
                        <a:rPr lang="en-US" dirty="0"/>
                        <a:t>10</a:t>
                      </a:r>
                    </a:p>
                  </a:txBody>
                  <a:tcPr/>
                </a:tc>
                <a:tc>
                  <a:txBody>
                    <a:bodyPr/>
                    <a:lstStyle/>
                    <a:p>
                      <a:r>
                        <a:rPr lang="pt-PT" sz="1600" u="sng" dirty="0"/>
                        <a:t>Alunos</a:t>
                      </a:r>
                      <a:endParaRPr lang="en-US" sz="1600" dirty="0"/>
                    </a:p>
                  </a:txBody>
                  <a:tcPr/>
                </a:tc>
                <a:tc>
                  <a:txBody>
                    <a:bodyPr/>
                    <a:lstStyle/>
                    <a:p>
                      <a:r>
                        <a:rPr lang="en-US" sz="1600" dirty="0" err="1"/>
                        <a:t>Numero</a:t>
                      </a:r>
                      <a:r>
                        <a:rPr lang="en-US" sz="1600" dirty="0"/>
                        <a:t>, </a:t>
                      </a:r>
                      <a:r>
                        <a:rPr lang="en-US" sz="1600" dirty="0" err="1"/>
                        <a:t>nome</a:t>
                      </a:r>
                      <a:r>
                        <a:rPr lang="en-US" sz="1600" dirty="0"/>
                        <a:t>, </a:t>
                      </a:r>
                      <a:r>
                        <a:rPr lang="en-US" sz="1600" dirty="0" err="1"/>
                        <a:t>endereco</a:t>
                      </a:r>
                      <a:r>
                        <a:rPr lang="en-US" sz="1600" dirty="0"/>
                        <a:t>, </a:t>
                      </a:r>
                      <a:r>
                        <a:rPr lang="en-US" sz="1600" dirty="0" err="1"/>
                        <a:t>cidade</a:t>
                      </a:r>
                      <a:r>
                        <a:rPr lang="en-US" sz="1600" dirty="0"/>
                        <a:t>, </a:t>
                      </a:r>
                      <a:r>
                        <a:rPr lang="en-US" sz="1600" dirty="0" err="1"/>
                        <a:t>cod_postal</a:t>
                      </a:r>
                      <a:r>
                        <a:rPr lang="en-US" sz="1600" dirty="0"/>
                        <a:t>, </a:t>
                      </a:r>
                      <a:r>
                        <a:rPr lang="en-US" sz="1600" dirty="0" err="1"/>
                        <a:t>nif</a:t>
                      </a:r>
                      <a:r>
                        <a:rPr lang="en-US" sz="1600" dirty="0"/>
                        <a:t>, </a:t>
                      </a:r>
                      <a:r>
                        <a:rPr lang="en-US" sz="1600" dirty="0" err="1"/>
                        <a:t>telefone</a:t>
                      </a:r>
                      <a:r>
                        <a:rPr lang="en-US" sz="1600" dirty="0"/>
                        <a:t>, email, …</a:t>
                      </a:r>
                    </a:p>
                  </a:txBody>
                  <a:tcPr/>
                </a:tc>
                <a:extLst>
                  <a:ext uri="{0D108BD9-81ED-4DB2-BD59-A6C34878D82A}">
                    <a16:rowId xmlns:a16="http://schemas.microsoft.com/office/drawing/2014/main" val="1115143999"/>
                  </a:ext>
                </a:extLst>
              </a:tr>
              <a:tr h="370840">
                <a:tc>
                  <a:txBody>
                    <a:bodyPr/>
                    <a:lstStyle/>
                    <a:p>
                      <a:r>
                        <a:rPr lang="en-US" dirty="0"/>
                        <a:t>11</a:t>
                      </a:r>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456601985"/>
                  </a:ext>
                </a:extLst>
              </a:tr>
              <a:tr h="370840">
                <a:tc>
                  <a:txBody>
                    <a:bodyPr/>
                    <a:lstStyle/>
                    <a:p>
                      <a:r>
                        <a:rPr lang="en-US" dirty="0"/>
                        <a:t>12</a:t>
                      </a:r>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1671365279"/>
                  </a:ext>
                </a:extLst>
              </a:tr>
            </a:tbl>
          </a:graphicData>
        </a:graphic>
      </p:graphicFrame>
    </p:spTree>
    <p:extLst>
      <p:ext uri="{BB962C8B-B14F-4D97-AF65-F5344CB8AC3E}">
        <p14:creationId xmlns:p14="http://schemas.microsoft.com/office/powerpoint/2010/main" val="33644904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60041"/>
            <a:ext cx="10515600" cy="1108720"/>
          </a:xfrm>
        </p:spPr>
        <p:txBody>
          <a:bodyPr/>
          <a:lstStyle/>
          <a:p>
            <a:r>
              <a:rPr lang="pt-PT" dirty="0"/>
              <a:t>Modelo Logico do CLIP/</a:t>
            </a:r>
            <a:r>
              <a:rPr lang="pt-PT" dirty="0" err="1"/>
              <a:t>unl</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6439" y="1268761"/>
            <a:ext cx="8239125" cy="5000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2"/>
          <p:cNvSpPr>
            <a:spLocks noGrp="1"/>
          </p:cNvSpPr>
          <p:nvPr>
            <p:ph idx="1"/>
          </p:nvPr>
        </p:nvSpPr>
        <p:spPr>
          <a:xfrm>
            <a:off x="1775520" y="6237312"/>
            <a:ext cx="8229600" cy="460648"/>
          </a:xfrm>
        </p:spPr>
        <p:txBody>
          <a:bodyPr>
            <a:normAutofit/>
          </a:bodyPr>
          <a:lstStyle/>
          <a:p>
            <a:pPr marL="0" indent="0">
              <a:buNone/>
            </a:pPr>
            <a:r>
              <a:rPr lang="pt-PT" sz="2000" u="sng" dirty="0">
                <a:solidFill>
                  <a:srgbClr val="002060"/>
                </a:solidFill>
              </a:rPr>
              <a:t>Slide cedido por </a:t>
            </a:r>
            <a:r>
              <a:rPr lang="en-US" sz="2000" u="sng" dirty="0">
                <a:solidFill>
                  <a:srgbClr val="002060"/>
                </a:solidFill>
              </a:rPr>
              <a:t>Andrei </a:t>
            </a:r>
            <a:r>
              <a:rPr lang="en-US" sz="2000" u="sng" dirty="0" err="1">
                <a:solidFill>
                  <a:srgbClr val="002060"/>
                </a:solidFill>
              </a:rPr>
              <a:t>Pogor</a:t>
            </a:r>
            <a:r>
              <a:rPr lang="en-US" sz="2000" u="sng" dirty="0">
                <a:solidFill>
                  <a:srgbClr val="002060"/>
                </a:solidFill>
              </a:rPr>
              <a:t>:</a:t>
            </a:r>
            <a:r>
              <a:rPr lang="en-US" sz="2000" b="1" u="sng" dirty="0">
                <a:solidFill>
                  <a:srgbClr val="002060"/>
                </a:solidFill>
              </a:rPr>
              <a:t> </a:t>
            </a:r>
            <a:r>
              <a:rPr lang="en-US" sz="2000" u="sng" dirty="0">
                <a:solidFill>
                  <a:srgbClr val="002060"/>
                </a:solidFill>
              </a:rPr>
              <a:t>a.pogor@campus.fct.unl.pt</a:t>
            </a:r>
            <a:endParaRPr lang="en-US" sz="2000" b="1" u="sng" dirty="0">
              <a:solidFill>
                <a:srgbClr val="002060"/>
              </a:solidFill>
            </a:endParaRPr>
          </a:p>
          <a:p>
            <a:pPr marL="0" indent="0">
              <a:buNone/>
            </a:pPr>
            <a:endParaRPr lang="en-US" sz="2000" dirty="0">
              <a:solidFill>
                <a:srgbClr val="002060"/>
              </a:solidFill>
            </a:endParaRPr>
          </a:p>
        </p:txBody>
      </p:sp>
    </p:spTree>
    <p:extLst>
      <p:ext uri="{BB962C8B-B14F-4D97-AF65-F5344CB8AC3E}">
        <p14:creationId xmlns:p14="http://schemas.microsoft.com/office/powerpoint/2010/main" val="16555370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4928D-9C1D-40D2-B49B-D37C93661E6D}"/>
              </a:ext>
            </a:extLst>
          </p:cNvPr>
          <p:cNvSpPr>
            <a:spLocks noGrp="1"/>
          </p:cNvSpPr>
          <p:nvPr>
            <p:ph type="title"/>
          </p:nvPr>
        </p:nvSpPr>
        <p:spPr/>
        <p:txBody>
          <a:bodyPr/>
          <a:lstStyle/>
          <a:p>
            <a:r>
              <a:rPr lang="en-US" dirty="0"/>
              <a:t>Sales database</a:t>
            </a:r>
          </a:p>
        </p:txBody>
      </p:sp>
      <p:sp>
        <p:nvSpPr>
          <p:cNvPr id="3" name="Content Placeholder 2">
            <a:extLst>
              <a:ext uri="{FF2B5EF4-FFF2-40B4-BE49-F238E27FC236}">
                <a16:creationId xmlns:a16="http://schemas.microsoft.com/office/drawing/2014/main" id="{E59215EB-D17A-4C82-9CA2-F05E6247FE0A}"/>
              </a:ext>
            </a:extLst>
          </p:cNvPr>
          <p:cNvSpPr>
            <a:spLocks noGrp="1"/>
          </p:cNvSpPr>
          <p:nvPr>
            <p:ph idx="1"/>
          </p:nvPr>
        </p:nvSpPr>
        <p:spPr/>
        <p:txBody>
          <a:bodyPr>
            <a:normAutofit fontScale="62500" lnSpcReduction="20000"/>
          </a:bodyPr>
          <a:lstStyle/>
          <a:p>
            <a:r>
              <a:rPr lang="en-US" dirty="0"/>
              <a:t>A large company needs to upgrade its information System for supporting its business, selling of computer software and hardware.</a:t>
            </a:r>
          </a:p>
          <a:p>
            <a:r>
              <a:rPr lang="en-US" dirty="0"/>
              <a:t>The products are characterized by name, description, cost, and </a:t>
            </a:r>
            <a:r>
              <a:rPr lang="en-US" dirty="0" err="1"/>
              <a:t>list_price</a:t>
            </a:r>
            <a:r>
              <a:rPr lang="en-US" dirty="0"/>
              <a:t>. Each product can be of one category (servers, computer components, software, …).</a:t>
            </a:r>
          </a:p>
          <a:p>
            <a:r>
              <a:rPr lang="en-US" dirty="0"/>
              <a:t>The products are stored in several warehouses. That is, the inventory of the distinct warehouse hold the same products.</a:t>
            </a:r>
          </a:p>
          <a:p>
            <a:r>
              <a:rPr lang="en-US" dirty="0"/>
              <a:t>For achieving efficient logistics, the company organizes the market by several regions, each one comprising several countries, which in turn my hold several locations. Each location may hold one or more warehouses. </a:t>
            </a:r>
          </a:p>
          <a:p>
            <a:r>
              <a:rPr lang="en-US" dirty="0"/>
              <a:t>The company records all customer data, and each customer has got at least one contact person.  A credit limit is imposed on each customer.</a:t>
            </a:r>
          </a:p>
          <a:p>
            <a:r>
              <a:rPr lang="en-US" dirty="0"/>
              <a:t>In each purchase made by the customer, a sales order is created with a pending status. When the company ships the order, the status changes to shipped. In case the customer cancels an order, the order status becomes cancelled.</a:t>
            </a:r>
          </a:p>
          <a:p>
            <a:r>
              <a:rPr lang="en-US" dirty="0"/>
              <a:t>Each order can include several items, each one referring to a product.</a:t>
            </a:r>
          </a:p>
          <a:p>
            <a:r>
              <a:rPr lang="en-US" dirty="0"/>
              <a:t>The company employees help process the orders. For better work organization, each employee is coordinated by a manager.</a:t>
            </a:r>
          </a:p>
          <a:p>
            <a:endParaRPr lang="en-US" dirty="0"/>
          </a:p>
        </p:txBody>
      </p:sp>
      <p:sp>
        <p:nvSpPr>
          <p:cNvPr id="5" name="TextBox 4">
            <a:extLst>
              <a:ext uri="{FF2B5EF4-FFF2-40B4-BE49-F238E27FC236}">
                <a16:creationId xmlns:a16="http://schemas.microsoft.com/office/drawing/2014/main" id="{9C530A61-D3E4-4808-99F8-66EE17E9D7A3}"/>
              </a:ext>
            </a:extLst>
          </p:cNvPr>
          <p:cNvSpPr txBox="1"/>
          <p:nvPr/>
        </p:nvSpPr>
        <p:spPr>
          <a:xfrm>
            <a:off x="3412475" y="6611952"/>
            <a:ext cx="6097836" cy="646331"/>
          </a:xfrm>
          <a:prstGeom prst="rect">
            <a:avLst/>
          </a:prstGeom>
          <a:noFill/>
        </p:spPr>
        <p:txBody>
          <a:bodyPr wrap="square">
            <a:spAutoFit/>
          </a:bodyPr>
          <a:lstStyle/>
          <a:p>
            <a:r>
              <a:rPr lang="en-US" dirty="0"/>
              <a:t>https://www.oracletutorial.com/getting-started/oracle-sample-database/</a:t>
            </a:r>
          </a:p>
        </p:txBody>
      </p:sp>
    </p:spTree>
    <p:extLst>
      <p:ext uri="{BB962C8B-B14F-4D97-AF65-F5344CB8AC3E}">
        <p14:creationId xmlns:p14="http://schemas.microsoft.com/office/powerpoint/2010/main" val="41576694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C0657-BC47-4603-92C3-DC9751518D73}"/>
              </a:ext>
            </a:extLst>
          </p:cNvPr>
          <p:cNvSpPr>
            <a:spLocks noGrp="1"/>
          </p:cNvSpPr>
          <p:nvPr>
            <p:ph type="title"/>
          </p:nvPr>
        </p:nvSpPr>
        <p:spPr/>
        <p:txBody>
          <a:bodyPr/>
          <a:lstStyle/>
          <a:p>
            <a:r>
              <a:rPr lang="en-US" dirty="0"/>
              <a:t>Nouns highlighting</a:t>
            </a:r>
          </a:p>
        </p:txBody>
      </p:sp>
      <p:sp>
        <p:nvSpPr>
          <p:cNvPr id="3" name="Content Placeholder 2">
            <a:extLst>
              <a:ext uri="{FF2B5EF4-FFF2-40B4-BE49-F238E27FC236}">
                <a16:creationId xmlns:a16="http://schemas.microsoft.com/office/drawing/2014/main" id="{4840365E-52EA-46DB-B379-F07747FE5C51}"/>
              </a:ext>
            </a:extLst>
          </p:cNvPr>
          <p:cNvSpPr>
            <a:spLocks noGrp="1"/>
          </p:cNvSpPr>
          <p:nvPr>
            <p:ph idx="1"/>
          </p:nvPr>
        </p:nvSpPr>
        <p:spPr/>
        <p:txBody>
          <a:bodyPr>
            <a:normAutofit fontScale="62500" lnSpcReduction="20000"/>
          </a:bodyPr>
          <a:lstStyle/>
          <a:p>
            <a:r>
              <a:rPr lang="en-US" dirty="0"/>
              <a:t>A large </a:t>
            </a:r>
            <a:r>
              <a:rPr lang="en-US" dirty="0">
                <a:highlight>
                  <a:srgbClr val="FFFF00"/>
                </a:highlight>
              </a:rPr>
              <a:t>company</a:t>
            </a:r>
            <a:r>
              <a:rPr lang="en-US" dirty="0"/>
              <a:t> needs to upgrade its </a:t>
            </a:r>
            <a:r>
              <a:rPr lang="en-US" dirty="0">
                <a:highlight>
                  <a:srgbClr val="FFFF00"/>
                </a:highlight>
              </a:rPr>
              <a:t>information System </a:t>
            </a:r>
            <a:r>
              <a:rPr lang="en-US" dirty="0"/>
              <a:t>for supporting its business, selling of computer software and hardware.</a:t>
            </a:r>
          </a:p>
          <a:p>
            <a:r>
              <a:rPr lang="en-US" dirty="0"/>
              <a:t>The </a:t>
            </a:r>
            <a:r>
              <a:rPr lang="en-US" dirty="0">
                <a:highlight>
                  <a:srgbClr val="FFFF00"/>
                </a:highlight>
              </a:rPr>
              <a:t>products</a:t>
            </a:r>
            <a:r>
              <a:rPr lang="en-US" dirty="0"/>
              <a:t> are characterized by name, description, cost, and </a:t>
            </a:r>
            <a:r>
              <a:rPr lang="en-US" dirty="0" err="1"/>
              <a:t>list_price</a:t>
            </a:r>
            <a:r>
              <a:rPr lang="en-US" dirty="0"/>
              <a:t>. Each </a:t>
            </a:r>
            <a:r>
              <a:rPr lang="en-US" dirty="0">
                <a:highlight>
                  <a:srgbClr val="FFFF00"/>
                </a:highlight>
              </a:rPr>
              <a:t>product</a:t>
            </a:r>
            <a:r>
              <a:rPr lang="en-US" dirty="0"/>
              <a:t> can be of one </a:t>
            </a:r>
            <a:r>
              <a:rPr lang="en-US" dirty="0">
                <a:highlight>
                  <a:srgbClr val="FFFF00"/>
                </a:highlight>
              </a:rPr>
              <a:t>category</a:t>
            </a:r>
            <a:r>
              <a:rPr lang="en-US" dirty="0"/>
              <a:t> (servers, computer components, software, …).</a:t>
            </a:r>
          </a:p>
          <a:p>
            <a:r>
              <a:rPr lang="en-US" dirty="0"/>
              <a:t>The products are stored in several </a:t>
            </a:r>
            <a:r>
              <a:rPr lang="en-US" dirty="0">
                <a:highlight>
                  <a:srgbClr val="FFFF00"/>
                </a:highlight>
              </a:rPr>
              <a:t>warehouses</a:t>
            </a:r>
            <a:r>
              <a:rPr lang="en-US" dirty="0"/>
              <a:t>. That is, the </a:t>
            </a:r>
            <a:r>
              <a:rPr lang="en-US" dirty="0">
                <a:highlight>
                  <a:srgbClr val="FFFF00"/>
                </a:highlight>
              </a:rPr>
              <a:t>inventory</a:t>
            </a:r>
            <a:r>
              <a:rPr lang="en-US" dirty="0"/>
              <a:t> of the distinct </a:t>
            </a:r>
            <a:r>
              <a:rPr lang="en-US" dirty="0">
                <a:highlight>
                  <a:srgbClr val="FFFF00"/>
                </a:highlight>
              </a:rPr>
              <a:t>warehouse</a:t>
            </a:r>
            <a:r>
              <a:rPr lang="en-US" dirty="0"/>
              <a:t> hold the same </a:t>
            </a:r>
            <a:r>
              <a:rPr lang="en-US" dirty="0">
                <a:highlight>
                  <a:srgbClr val="FFFF00"/>
                </a:highlight>
              </a:rPr>
              <a:t>products</a:t>
            </a:r>
            <a:r>
              <a:rPr lang="en-US" dirty="0"/>
              <a:t>.</a:t>
            </a:r>
          </a:p>
          <a:p>
            <a:r>
              <a:rPr lang="en-US" dirty="0"/>
              <a:t>For achieving efficient logistics, the company organizes the market by several </a:t>
            </a:r>
            <a:r>
              <a:rPr lang="en-US" dirty="0">
                <a:highlight>
                  <a:srgbClr val="FFFF00"/>
                </a:highlight>
              </a:rPr>
              <a:t>regions</a:t>
            </a:r>
            <a:r>
              <a:rPr lang="en-US" dirty="0"/>
              <a:t>, each one comprising several </a:t>
            </a:r>
            <a:r>
              <a:rPr lang="en-US" dirty="0">
                <a:highlight>
                  <a:srgbClr val="FFFF00"/>
                </a:highlight>
              </a:rPr>
              <a:t>countries</a:t>
            </a:r>
            <a:r>
              <a:rPr lang="en-US" dirty="0"/>
              <a:t>, which in turn my hold several </a:t>
            </a:r>
            <a:r>
              <a:rPr lang="en-US" dirty="0">
                <a:highlight>
                  <a:srgbClr val="FFFF00"/>
                </a:highlight>
              </a:rPr>
              <a:t>locations</a:t>
            </a:r>
            <a:r>
              <a:rPr lang="en-US" dirty="0"/>
              <a:t>. Each location may hold one or more </a:t>
            </a:r>
            <a:r>
              <a:rPr lang="en-US" dirty="0">
                <a:highlight>
                  <a:srgbClr val="FFFF00"/>
                </a:highlight>
              </a:rPr>
              <a:t>warehouses</a:t>
            </a:r>
            <a:r>
              <a:rPr lang="en-US" dirty="0"/>
              <a:t>. </a:t>
            </a:r>
          </a:p>
          <a:p>
            <a:r>
              <a:rPr lang="en-US" dirty="0"/>
              <a:t>The company records all </a:t>
            </a:r>
            <a:r>
              <a:rPr lang="en-US" dirty="0">
                <a:highlight>
                  <a:srgbClr val="FFFF00"/>
                </a:highlight>
              </a:rPr>
              <a:t>customer</a:t>
            </a:r>
            <a:r>
              <a:rPr lang="en-US" dirty="0"/>
              <a:t> data, and each customer has got at least one </a:t>
            </a:r>
            <a:r>
              <a:rPr lang="en-US" dirty="0">
                <a:highlight>
                  <a:srgbClr val="FFFF00"/>
                </a:highlight>
              </a:rPr>
              <a:t>contact</a:t>
            </a:r>
            <a:r>
              <a:rPr lang="en-US" dirty="0"/>
              <a:t> </a:t>
            </a:r>
            <a:r>
              <a:rPr lang="en-US" dirty="0">
                <a:highlight>
                  <a:srgbClr val="FFFF00"/>
                </a:highlight>
              </a:rPr>
              <a:t>person</a:t>
            </a:r>
            <a:r>
              <a:rPr lang="en-US" dirty="0"/>
              <a:t>.  A credit limit is imposed on each customer.</a:t>
            </a:r>
          </a:p>
          <a:p>
            <a:r>
              <a:rPr lang="en-US" dirty="0"/>
              <a:t>In each purchase made by the customer, a </a:t>
            </a:r>
            <a:r>
              <a:rPr lang="en-US" dirty="0">
                <a:highlight>
                  <a:srgbClr val="FFFF00"/>
                </a:highlight>
              </a:rPr>
              <a:t>sales</a:t>
            </a:r>
            <a:r>
              <a:rPr lang="en-US" dirty="0"/>
              <a:t> order is created with a pending status. When the company ships the order, the status changes to shipped. In case the customer cancels an order, the order status becomes cancelled.</a:t>
            </a:r>
          </a:p>
          <a:p>
            <a:r>
              <a:rPr lang="en-US" dirty="0"/>
              <a:t>Each order can include several </a:t>
            </a:r>
            <a:r>
              <a:rPr lang="en-US" dirty="0">
                <a:highlight>
                  <a:srgbClr val="FFFF00"/>
                </a:highlight>
              </a:rPr>
              <a:t>items</a:t>
            </a:r>
            <a:r>
              <a:rPr lang="en-US" dirty="0"/>
              <a:t>, each one referring to a </a:t>
            </a:r>
            <a:r>
              <a:rPr lang="en-US" dirty="0">
                <a:highlight>
                  <a:srgbClr val="FFFF00"/>
                </a:highlight>
              </a:rPr>
              <a:t>product</a:t>
            </a:r>
            <a:r>
              <a:rPr lang="en-US" dirty="0"/>
              <a:t>.</a:t>
            </a:r>
          </a:p>
          <a:p>
            <a:r>
              <a:rPr lang="en-US" dirty="0"/>
              <a:t>The company </a:t>
            </a:r>
            <a:r>
              <a:rPr lang="en-US" dirty="0">
                <a:highlight>
                  <a:srgbClr val="FFFF00"/>
                </a:highlight>
              </a:rPr>
              <a:t>employees</a:t>
            </a:r>
            <a:r>
              <a:rPr lang="en-US" dirty="0"/>
              <a:t> help process the </a:t>
            </a:r>
            <a:r>
              <a:rPr lang="en-US" dirty="0">
                <a:highlight>
                  <a:srgbClr val="FFFF00"/>
                </a:highlight>
              </a:rPr>
              <a:t>orders</a:t>
            </a:r>
            <a:r>
              <a:rPr lang="en-US" dirty="0"/>
              <a:t>. For better work organization, each </a:t>
            </a:r>
            <a:r>
              <a:rPr lang="en-US" dirty="0">
                <a:highlight>
                  <a:srgbClr val="FFFF00"/>
                </a:highlight>
              </a:rPr>
              <a:t>employee</a:t>
            </a:r>
            <a:r>
              <a:rPr lang="en-US" dirty="0"/>
              <a:t> is coordinated by a </a:t>
            </a:r>
            <a:r>
              <a:rPr lang="en-US" dirty="0">
                <a:highlight>
                  <a:srgbClr val="FFFF00"/>
                </a:highlight>
              </a:rPr>
              <a:t>manager</a:t>
            </a:r>
            <a:r>
              <a:rPr lang="en-US" dirty="0"/>
              <a:t>.</a:t>
            </a:r>
          </a:p>
          <a:p>
            <a:endParaRPr lang="en-US" dirty="0"/>
          </a:p>
          <a:p>
            <a:endParaRPr lang="en-US" dirty="0"/>
          </a:p>
        </p:txBody>
      </p:sp>
    </p:spTree>
    <p:extLst>
      <p:ext uri="{BB962C8B-B14F-4D97-AF65-F5344CB8AC3E}">
        <p14:creationId xmlns:p14="http://schemas.microsoft.com/office/powerpoint/2010/main" val="26485591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0CCE0-8599-4616-91DE-2C13401AA80A}"/>
              </a:ext>
            </a:extLst>
          </p:cNvPr>
          <p:cNvSpPr>
            <a:spLocks noGrp="1"/>
          </p:cNvSpPr>
          <p:nvPr>
            <p:ph type="title"/>
          </p:nvPr>
        </p:nvSpPr>
        <p:spPr/>
        <p:txBody>
          <a:bodyPr/>
          <a:lstStyle/>
          <a:p>
            <a:r>
              <a:rPr lang="en-US" dirty="0"/>
              <a:t>Noun extraction</a:t>
            </a:r>
          </a:p>
        </p:txBody>
      </p:sp>
      <p:sp>
        <p:nvSpPr>
          <p:cNvPr id="3" name="Content Placeholder 2">
            <a:extLst>
              <a:ext uri="{FF2B5EF4-FFF2-40B4-BE49-F238E27FC236}">
                <a16:creationId xmlns:a16="http://schemas.microsoft.com/office/drawing/2014/main" id="{6DACD458-F499-4181-9B41-07087C38F17A}"/>
              </a:ext>
            </a:extLst>
          </p:cNvPr>
          <p:cNvSpPr>
            <a:spLocks noGrp="1"/>
          </p:cNvSpPr>
          <p:nvPr>
            <p:ph idx="1"/>
          </p:nvPr>
        </p:nvSpPr>
        <p:spPr/>
        <p:txBody>
          <a:bodyPr>
            <a:normAutofit lnSpcReduction="10000"/>
          </a:bodyPr>
          <a:lstStyle/>
          <a:p>
            <a:r>
              <a:rPr lang="en-US" dirty="0"/>
              <a:t>Proper nouns: </a:t>
            </a:r>
          </a:p>
          <a:p>
            <a:pPr lvl="1"/>
            <a:r>
              <a:rPr lang="en-US" dirty="0"/>
              <a:t>information System, business, computer, software, hardware, servers, components</a:t>
            </a:r>
          </a:p>
          <a:p>
            <a:r>
              <a:rPr lang="en-US" dirty="0"/>
              <a:t>Nouns: </a:t>
            </a:r>
          </a:p>
          <a:p>
            <a:pPr lvl="1"/>
            <a:r>
              <a:rPr lang="en-US" dirty="0"/>
              <a:t>Company, products(name, description, cost, and </a:t>
            </a:r>
            <a:r>
              <a:rPr lang="en-US" dirty="0" err="1"/>
              <a:t>list_price</a:t>
            </a:r>
            <a:r>
              <a:rPr lang="en-US" dirty="0"/>
              <a:t>), category, warehouses, inventory.</a:t>
            </a:r>
          </a:p>
          <a:p>
            <a:pPr lvl="1"/>
            <a:r>
              <a:rPr lang="en-US" dirty="0"/>
              <a:t>regions, countries, locations. </a:t>
            </a:r>
          </a:p>
          <a:p>
            <a:pPr lvl="1"/>
            <a:r>
              <a:rPr lang="en-US" dirty="0"/>
              <a:t>customer, contact. </a:t>
            </a:r>
          </a:p>
          <a:p>
            <a:pPr lvl="1"/>
            <a:r>
              <a:rPr lang="en-US" dirty="0"/>
              <a:t>purchase, order. </a:t>
            </a:r>
          </a:p>
          <a:p>
            <a:pPr lvl="1"/>
            <a:r>
              <a:rPr lang="en-US" dirty="0"/>
              <a:t>“order items”.</a:t>
            </a:r>
          </a:p>
          <a:p>
            <a:pPr lvl="1"/>
            <a:r>
              <a:rPr lang="en-US" dirty="0"/>
              <a:t>Employees, manager.</a:t>
            </a:r>
          </a:p>
        </p:txBody>
      </p:sp>
    </p:spTree>
    <p:extLst>
      <p:ext uri="{BB962C8B-B14F-4D97-AF65-F5344CB8AC3E}">
        <p14:creationId xmlns:p14="http://schemas.microsoft.com/office/powerpoint/2010/main" val="37412081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8BE54-CADC-4325-AE44-62CFFC1A823A}"/>
              </a:ext>
            </a:extLst>
          </p:cNvPr>
          <p:cNvSpPr>
            <a:spLocks noGrp="1"/>
          </p:cNvSpPr>
          <p:nvPr>
            <p:ph type="title"/>
          </p:nvPr>
        </p:nvSpPr>
        <p:spPr/>
        <p:txBody>
          <a:bodyPr/>
          <a:lstStyle/>
          <a:p>
            <a:r>
              <a:rPr lang="en-US" dirty="0"/>
              <a:t>Candidate entities</a:t>
            </a:r>
          </a:p>
        </p:txBody>
      </p:sp>
      <p:sp>
        <p:nvSpPr>
          <p:cNvPr id="3" name="Content Placeholder 2">
            <a:extLst>
              <a:ext uri="{FF2B5EF4-FFF2-40B4-BE49-F238E27FC236}">
                <a16:creationId xmlns:a16="http://schemas.microsoft.com/office/drawing/2014/main" id="{BF9D48FA-E6EC-47B4-937F-B7895F2451AD}"/>
              </a:ext>
            </a:extLst>
          </p:cNvPr>
          <p:cNvSpPr>
            <a:spLocks noGrp="1"/>
          </p:cNvSpPr>
          <p:nvPr>
            <p:ph idx="1"/>
          </p:nvPr>
        </p:nvSpPr>
        <p:spPr>
          <a:xfrm>
            <a:off x="838200" y="1825625"/>
            <a:ext cx="4692267" cy="4351338"/>
          </a:xfrm>
        </p:spPr>
        <p:txBody>
          <a:bodyPr/>
          <a:lstStyle/>
          <a:p>
            <a:r>
              <a:rPr lang="en-US" dirty="0"/>
              <a:t>Entities: </a:t>
            </a:r>
          </a:p>
          <a:p>
            <a:pPr lvl="1"/>
            <a:r>
              <a:rPr lang="en-US" dirty="0"/>
              <a:t>products, category, warehouses, inventory.</a:t>
            </a:r>
          </a:p>
          <a:p>
            <a:pPr lvl="1"/>
            <a:r>
              <a:rPr lang="en-US" dirty="0"/>
              <a:t>regions, countries, locations. </a:t>
            </a:r>
          </a:p>
          <a:p>
            <a:pPr lvl="1"/>
            <a:r>
              <a:rPr lang="en-US" dirty="0"/>
              <a:t>customer, contact. </a:t>
            </a:r>
          </a:p>
          <a:p>
            <a:pPr lvl="1"/>
            <a:r>
              <a:rPr lang="en-US" dirty="0"/>
              <a:t>purchase, order. </a:t>
            </a:r>
          </a:p>
          <a:p>
            <a:pPr lvl="1"/>
            <a:r>
              <a:rPr lang="en-US" dirty="0"/>
              <a:t>“order items”, </a:t>
            </a:r>
          </a:p>
          <a:p>
            <a:pPr lvl="1"/>
            <a:r>
              <a:rPr lang="en-US" dirty="0"/>
              <a:t>Employees, manager.</a:t>
            </a:r>
          </a:p>
        </p:txBody>
      </p:sp>
      <p:pic>
        <p:nvPicPr>
          <p:cNvPr id="9" name="Picture 8">
            <a:extLst>
              <a:ext uri="{FF2B5EF4-FFF2-40B4-BE49-F238E27FC236}">
                <a16:creationId xmlns:a16="http://schemas.microsoft.com/office/drawing/2014/main" id="{FAAA8675-1EB4-4A4A-BD5A-1916EE34003B}"/>
              </a:ext>
            </a:extLst>
          </p:cNvPr>
          <p:cNvPicPr>
            <a:picLocks noChangeAspect="1"/>
          </p:cNvPicPr>
          <p:nvPr/>
        </p:nvPicPr>
        <p:blipFill>
          <a:blip r:embed="rId2"/>
          <a:stretch>
            <a:fillRect/>
          </a:stretch>
        </p:blipFill>
        <p:spPr>
          <a:xfrm>
            <a:off x="5973456" y="1027905"/>
            <a:ext cx="5380344" cy="5504825"/>
          </a:xfrm>
          <a:prstGeom prst="rect">
            <a:avLst/>
          </a:prstGeom>
        </p:spPr>
      </p:pic>
    </p:spTree>
    <p:extLst>
      <p:ext uri="{BB962C8B-B14F-4D97-AF65-F5344CB8AC3E}">
        <p14:creationId xmlns:p14="http://schemas.microsoft.com/office/powerpoint/2010/main" val="38726326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F084D-9233-4B01-93C1-A3B90E1CF7C2}"/>
              </a:ext>
            </a:extLst>
          </p:cNvPr>
          <p:cNvSpPr>
            <a:spLocks noGrp="1"/>
          </p:cNvSpPr>
          <p:nvPr>
            <p:ph type="title"/>
          </p:nvPr>
        </p:nvSpPr>
        <p:spPr>
          <a:xfrm>
            <a:off x="838200" y="1"/>
            <a:ext cx="10515600" cy="804230"/>
          </a:xfrm>
        </p:spPr>
        <p:txBody>
          <a:bodyPr/>
          <a:lstStyle/>
          <a:p>
            <a:r>
              <a:rPr lang="en-US" dirty="0"/>
              <a:t>Relationships</a:t>
            </a:r>
          </a:p>
        </p:txBody>
      </p:sp>
      <p:sp>
        <p:nvSpPr>
          <p:cNvPr id="3" name="Content Placeholder 2">
            <a:extLst>
              <a:ext uri="{FF2B5EF4-FFF2-40B4-BE49-F238E27FC236}">
                <a16:creationId xmlns:a16="http://schemas.microsoft.com/office/drawing/2014/main" id="{F278CB75-6725-4830-800A-B189B72972E1}"/>
              </a:ext>
            </a:extLst>
          </p:cNvPr>
          <p:cNvSpPr>
            <a:spLocks noGrp="1"/>
          </p:cNvSpPr>
          <p:nvPr>
            <p:ph idx="1"/>
          </p:nvPr>
        </p:nvSpPr>
        <p:spPr>
          <a:xfrm>
            <a:off x="838200" y="914400"/>
            <a:ext cx="10515600" cy="5783855"/>
          </a:xfrm>
        </p:spPr>
        <p:txBody>
          <a:bodyPr>
            <a:normAutofit fontScale="70000" lnSpcReduction="20000"/>
          </a:bodyPr>
          <a:lstStyle/>
          <a:p>
            <a:r>
              <a:rPr lang="en-US" dirty="0"/>
              <a:t>Each product </a:t>
            </a:r>
            <a:r>
              <a:rPr lang="en-US" dirty="0">
                <a:highlight>
                  <a:srgbClr val="FFFF00"/>
                </a:highlight>
              </a:rPr>
              <a:t>can be</a:t>
            </a:r>
            <a:r>
              <a:rPr lang="en-US" dirty="0"/>
              <a:t> of one category  </a:t>
            </a:r>
          </a:p>
          <a:p>
            <a:pPr lvl="1"/>
            <a:r>
              <a:rPr lang="en-US" dirty="0"/>
              <a:t>::-&gt;  </a:t>
            </a:r>
            <a:r>
              <a:rPr lang="en-US" dirty="0" err="1"/>
              <a:t>product_has_category</a:t>
            </a:r>
            <a:r>
              <a:rPr lang="en-US" dirty="0"/>
              <a:t>, </a:t>
            </a:r>
            <a:r>
              <a:rPr lang="en-US" dirty="0" err="1"/>
              <a:t>category_has_product</a:t>
            </a:r>
            <a:endParaRPr lang="en-US" dirty="0"/>
          </a:p>
          <a:p>
            <a:r>
              <a:rPr lang="en-US" dirty="0"/>
              <a:t>The products </a:t>
            </a:r>
            <a:r>
              <a:rPr lang="en-US" dirty="0">
                <a:highlight>
                  <a:srgbClr val="FFFF00"/>
                </a:highlight>
              </a:rPr>
              <a:t>are stored</a:t>
            </a:r>
            <a:r>
              <a:rPr lang="en-US" dirty="0"/>
              <a:t> in several warehouses </a:t>
            </a:r>
          </a:p>
          <a:p>
            <a:pPr lvl="1"/>
            <a:r>
              <a:rPr lang="en-US" dirty="0"/>
              <a:t>::-&gt; </a:t>
            </a:r>
            <a:r>
              <a:rPr lang="en-US" dirty="0" err="1"/>
              <a:t>product_warehouse</a:t>
            </a:r>
            <a:r>
              <a:rPr lang="en-US" dirty="0"/>
              <a:t> </a:t>
            </a:r>
          </a:p>
          <a:p>
            <a:r>
              <a:rPr lang="en-US" dirty="0"/>
              <a:t>The inventory of the distinct warehouse </a:t>
            </a:r>
            <a:r>
              <a:rPr lang="en-US" dirty="0">
                <a:highlight>
                  <a:srgbClr val="FFFF00"/>
                </a:highlight>
              </a:rPr>
              <a:t>hold</a:t>
            </a:r>
            <a:r>
              <a:rPr lang="en-US" dirty="0"/>
              <a:t> the same products.</a:t>
            </a:r>
          </a:p>
          <a:p>
            <a:pPr lvl="1"/>
            <a:r>
              <a:rPr lang="en-US" dirty="0"/>
              <a:t>::-&gt; </a:t>
            </a:r>
            <a:r>
              <a:rPr lang="en-US" dirty="0" err="1"/>
              <a:t>warehouse_inventory</a:t>
            </a:r>
            <a:r>
              <a:rPr lang="en-US" dirty="0"/>
              <a:t>, </a:t>
            </a:r>
            <a:r>
              <a:rPr lang="en-US" dirty="0" err="1"/>
              <a:t>inventory_product</a:t>
            </a:r>
            <a:endParaRPr lang="en-US" dirty="0"/>
          </a:p>
          <a:p>
            <a:r>
              <a:rPr lang="en-US" dirty="0"/>
              <a:t>For achieving efficient logistics, the company organizes the market by several regions, each one </a:t>
            </a:r>
            <a:r>
              <a:rPr lang="en-US" dirty="0">
                <a:highlight>
                  <a:srgbClr val="FFFF00"/>
                </a:highlight>
              </a:rPr>
              <a:t>comprising</a:t>
            </a:r>
            <a:r>
              <a:rPr lang="en-US" dirty="0"/>
              <a:t> several countries, which in turn my </a:t>
            </a:r>
            <a:r>
              <a:rPr lang="en-US" dirty="0">
                <a:highlight>
                  <a:srgbClr val="FFFF00"/>
                </a:highlight>
              </a:rPr>
              <a:t>hold</a:t>
            </a:r>
            <a:r>
              <a:rPr lang="en-US" dirty="0"/>
              <a:t> several locations. Each location may </a:t>
            </a:r>
            <a:r>
              <a:rPr lang="en-US" dirty="0">
                <a:highlight>
                  <a:srgbClr val="FFFF00"/>
                </a:highlight>
              </a:rPr>
              <a:t>hold</a:t>
            </a:r>
            <a:r>
              <a:rPr lang="en-US" dirty="0"/>
              <a:t> one or more warehouses. </a:t>
            </a:r>
          </a:p>
          <a:p>
            <a:pPr lvl="1"/>
            <a:r>
              <a:rPr lang="en-US" dirty="0"/>
              <a:t>::-&gt; </a:t>
            </a:r>
            <a:r>
              <a:rPr lang="en-US" dirty="0" err="1"/>
              <a:t>regions_have_countries</a:t>
            </a:r>
            <a:r>
              <a:rPr lang="en-US" dirty="0"/>
              <a:t>, </a:t>
            </a:r>
            <a:r>
              <a:rPr lang="en-US" dirty="0" err="1"/>
              <a:t>countries_have_locations</a:t>
            </a:r>
            <a:r>
              <a:rPr lang="en-US" dirty="0"/>
              <a:t>, </a:t>
            </a:r>
            <a:r>
              <a:rPr lang="en-US" dirty="0" err="1"/>
              <a:t>locations_have_warehouse</a:t>
            </a:r>
            <a:endParaRPr lang="en-US" dirty="0"/>
          </a:p>
          <a:p>
            <a:r>
              <a:rPr lang="en-US" dirty="0"/>
              <a:t>The company records all customer data, and each customer </a:t>
            </a:r>
            <a:r>
              <a:rPr lang="en-US" dirty="0">
                <a:highlight>
                  <a:srgbClr val="FFFF00"/>
                </a:highlight>
              </a:rPr>
              <a:t>has got</a:t>
            </a:r>
            <a:r>
              <a:rPr lang="en-US" dirty="0"/>
              <a:t> at least one contact person. </a:t>
            </a:r>
          </a:p>
          <a:p>
            <a:pPr lvl="1"/>
            <a:r>
              <a:rPr lang="en-US" dirty="0"/>
              <a:t>::-&gt; </a:t>
            </a:r>
            <a:r>
              <a:rPr lang="en-US" dirty="0" err="1"/>
              <a:t>customer_has_contact_person</a:t>
            </a:r>
            <a:r>
              <a:rPr lang="en-US" dirty="0"/>
              <a:t>, </a:t>
            </a:r>
            <a:r>
              <a:rPr lang="en-US" dirty="0" err="1"/>
              <a:t>contact_person_holds_customers</a:t>
            </a:r>
            <a:endParaRPr lang="en-US" dirty="0"/>
          </a:p>
          <a:p>
            <a:r>
              <a:rPr lang="en-US" dirty="0"/>
              <a:t>In each purchase </a:t>
            </a:r>
            <a:r>
              <a:rPr lang="en-US" dirty="0">
                <a:highlight>
                  <a:srgbClr val="FFFF00"/>
                </a:highlight>
              </a:rPr>
              <a:t>made by</a:t>
            </a:r>
            <a:r>
              <a:rPr lang="en-US" dirty="0"/>
              <a:t> the customer, a sales order is created with a pending status. </a:t>
            </a:r>
          </a:p>
          <a:p>
            <a:pPr lvl="1"/>
            <a:r>
              <a:rPr lang="en-US" dirty="0"/>
              <a:t>::-&gt; </a:t>
            </a:r>
            <a:r>
              <a:rPr lang="en-US" dirty="0" err="1"/>
              <a:t>customer_orders</a:t>
            </a:r>
            <a:r>
              <a:rPr lang="en-US" dirty="0"/>
              <a:t> </a:t>
            </a:r>
          </a:p>
          <a:p>
            <a:r>
              <a:rPr lang="en-US" dirty="0"/>
              <a:t>Each order </a:t>
            </a:r>
            <a:r>
              <a:rPr lang="en-US" dirty="0">
                <a:highlight>
                  <a:srgbClr val="FFFF00"/>
                </a:highlight>
              </a:rPr>
              <a:t>can include</a:t>
            </a:r>
            <a:r>
              <a:rPr lang="en-US" dirty="0"/>
              <a:t> several items, each one </a:t>
            </a:r>
            <a:r>
              <a:rPr lang="en-US" dirty="0">
                <a:highlight>
                  <a:srgbClr val="FFFF00"/>
                </a:highlight>
              </a:rPr>
              <a:t>referring</a:t>
            </a:r>
            <a:r>
              <a:rPr lang="en-US" dirty="0"/>
              <a:t> to a product.</a:t>
            </a:r>
          </a:p>
          <a:p>
            <a:pPr lvl="1"/>
            <a:r>
              <a:rPr lang="en-US" dirty="0"/>
              <a:t>::-&gt; </a:t>
            </a:r>
            <a:r>
              <a:rPr lang="en-US" dirty="0" err="1"/>
              <a:t>order_order_items</a:t>
            </a:r>
            <a:endParaRPr lang="en-US" dirty="0"/>
          </a:p>
          <a:p>
            <a:r>
              <a:rPr lang="en-US" dirty="0"/>
              <a:t>The company employees </a:t>
            </a:r>
            <a:r>
              <a:rPr lang="en-US" dirty="0">
                <a:highlight>
                  <a:srgbClr val="FFFF00"/>
                </a:highlight>
              </a:rPr>
              <a:t>help process</a:t>
            </a:r>
            <a:r>
              <a:rPr lang="en-US" dirty="0"/>
              <a:t> the orders. For better work organization, each employee </a:t>
            </a:r>
            <a:r>
              <a:rPr lang="en-US" dirty="0">
                <a:highlight>
                  <a:srgbClr val="FFFF00"/>
                </a:highlight>
              </a:rPr>
              <a:t>is coordinated</a:t>
            </a:r>
            <a:r>
              <a:rPr lang="en-US" dirty="0"/>
              <a:t> by a manager.</a:t>
            </a:r>
          </a:p>
          <a:p>
            <a:pPr lvl="1"/>
            <a:r>
              <a:rPr lang="en-US" dirty="0"/>
              <a:t>::-&gt; </a:t>
            </a:r>
            <a:r>
              <a:rPr lang="en-US" dirty="0" err="1"/>
              <a:t>employee_orders</a:t>
            </a:r>
            <a:r>
              <a:rPr lang="en-US" dirty="0"/>
              <a:t>, </a:t>
            </a:r>
            <a:r>
              <a:rPr lang="en-US" dirty="0" err="1"/>
              <a:t>order_employee</a:t>
            </a:r>
            <a:r>
              <a:rPr lang="en-US" dirty="0"/>
              <a:t>, </a:t>
            </a:r>
            <a:r>
              <a:rPr lang="en-US" dirty="0" err="1"/>
              <a:t>manager_employee</a:t>
            </a:r>
            <a:endParaRPr lang="en-US" dirty="0"/>
          </a:p>
          <a:p>
            <a:endParaRPr lang="en-US" dirty="0"/>
          </a:p>
          <a:p>
            <a:endParaRPr lang="en-US" dirty="0"/>
          </a:p>
        </p:txBody>
      </p:sp>
    </p:spTree>
    <p:extLst>
      <p:ext uri="{BB962C8B-B14F-4D97-AF65-F5344CB8AC3E}">
        <p14:creationId xmlns:p14="http://schemas.microsoft.com/office/powerpoint/2010/main" val="38799886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E2258-A43A-48A7-B515-3DFADDCA9C40}"/>
              </a:ext>
            </a:extLst>
          </p:cNvPr>
          <p:cNvSpPr>
            <a:spLocks noGrp="1"/>
          </p:cNvSpPr>
          <p:nvPr>
            <p:ph type="title"/>
          </p:nvPr>
        </p:nvSpPr>
        <p:spPr>
          <a:xfrm>
            <a:off x="838200" y="1"/>
            <a:ext cx="10515600" cy="958466"/>
          </a:xfrm>
        </p:spPr>
        <p:txBody>
          <a:bodyPr/>
          <a:lstStyle/>
          <a:p>
            <a:r>
              <a:rPr lang="en-US" dirty="0"/>
              <a:t>Relationships’ identification</a:t>
            </a:r>
          </a:p>
        </p:txBody>
      </p:sp>
      <p:sp>
        <p:nvSpPr>
          <p:cNvPr id="3" name="Content Placeholder 2">
            <a:extLst>
              <a:ext uri="{FF2B5EF4-FFF2-40B4-BE49-F238E27FC236}">
                <a16:creationId xmlns:a16="http://schemas.microsoft.com/office/drawing/2014/main" id="{A33493DD-C7C7-4B43-897D-6DCB79B11773}"/>
              </a:ext>
            </a:extLst>
          </p:cNvPr>
          <p:cNvSpPr>
            <a:spLocks noGrp="1"/>
          </p:cNvSpPr>
          <p:nvPr>
            <p:ph idx="1"/>
          </p:nvPr>
        </p:nvSpPr>
        <p:spPr>
          <a:xfrm>
            <a:off x="838200" y="958467"/>
            <a:ext cx="10515600" cy="5508434"/>
          </a:xfrm>
        </p:spPr>
        <p:txBody>
          <a:bodyPr>
            <a:normAutofit fontScale="77500" lnSpcReduction="20000"/>
          </a:bodyPr>
          <a:lstStyle/>
          <a:p>
            <a:pPr lvl="1"/>
            <a:r>
              <a:rPr lang="en-US" dirty="0"/>
              <a:t>::-&gt; </a:t>
            </a:r>
            <a:r>
              <a:rPr lang="en-US" dirty="0" err="1"/>
              <a:t>product_has_category</a:t>
            </a:r>
            <a:endParaRPr lang="en-US" dirty="0"/>
          </a:p>
          <a:p>
            <a:pPr lvl="1"/>
            <a:r>
              <a:rPr lang="en-US" dirty="0"/>
              <a:t>::-&gt; </a:t>
            </a:r>
            <a:r>
              <a:rPr lang="en-US" dirty="0" err="1"/>
              <a:t>category_has_product</a:t>
            </a:r>
            <a:endParaRPr lang="en-US" dirty="0"/>
          </a:p>
          <a:p>
            <a:pPr lvl="1"/>
            <a:r>
              <a:rPr lang="en-US" dirty="0"/>
              <a:t>::-&gt; </a:t>
            </a:r>
            <a:r>
              <a:rPr lang="en-US" dirty="0" err="1"/>
              <a:t>product_warehouse</a:t>
            </a:r>
            <a:endParaRPr lang="en-US" dirty="0"/>
          </a:p>
          <a:p>
            <a:pPr lvl="1"/>
            <a:r>
              <a:rPr lang="en-US" dirty="0"/>
              <a:t> ::-&gt; </a:t>
            </a:r>
            <a:r>
              <a:rPr lang="en-US" dirty="0" err="1"/>
              <a:t>warehouse_products</a:t>
            </a:r>
            <a:endParaRPr lang="en-US" dirty="0"/>
          </a:p>
          <a:p>
            <a:pPr lvl="1"/>
            <a:r>
              <a:rPr lang="en-US" dirty="0"/>
              <a:t>::-&gt; </a:t>
            </a:r>
            <a:r>
              <a:rPr lang="en-US" dirty="0" err="1"/>
              <a:t>warehouse_inventory</a:t>
            </a:r>
            <a:endParaRPr lang="en-US" dirty="0"/>
          </a:p>
          <a:p>
            <a:pPr lvl="1"/>
            <a:r>
              <a:rPr lang="en-US" dirty="0"/>
              <a:t>::-&gt; </a:t>
            </a:r>
            <a:r>
              <a:rPr lang="en-US" dirty="0" err="1"/>
              <a:t>inventory_warehouse</a:t>
            </a:r>
            <a:endParaRPr lang="en-US" dirty="0"/>
          </a:p>
          <a:p>
            <a:pPr lvl="1"/>
            <a:r>
              <a:rPr lang="en-US" dirty="0"/>
              <a:t>::-&gt; </a:t>
            </a:r>
            <a:r>
              <a:rPr lang="en-US" dirty="0" err="1"/>
              <a:t>product_inventory</a:t>
            </a:r>
            <a:endParaRPr lang="en-US" dirty="0"/>
          </a:p>
          <a:p>
            <a:pPr lvl="1"/>
            <a:r>
              <a:rPr lang="en-US" dirty="0"/>
              <a:t>::-&gt; </a:t>
            </a:r>
            <a:r>
              <a:rPr lang="en-US" dirty="0" err="1"/>
              <a:t>inventory_product</a:t>
            </a:r>
            <a:endParaRPr lang="en-US" dirty="0"/>
          </a:p>
          <a:p>
            <a:pPr lvl="1"/>
            <a:r>
              <a:rPr lang="en-US" dirty="0"/>
              <a:t>…/…</a:t>
            </a:r>
          </a:p>
          <a:p>
            <a:pPr lvl="1"/>
            <a:r>
              <a:rPr lang="en-US" dirty="0"/>
              <a:t>::-&gt; </a:t>
            </a:r>
            <a:r>
              <a:rPr lang="en-US" dirty="0" err="1"/>
              <a:t>regions_have_countries</a:t>
            </a:r>
            <a:endParaRPr lang="en-US" dirty="0"/>
          </a:p>
          <a:p>
            <a:pPr lvl="1"/>
            <a:r>
              <a:rPr lang="en-US" dirty="0"/>
              <a:t>::-&gt; </a:t>
            </a:r>
            <a:r>
              <a:rPr lang="en-US" dirty="0" err="1"/>
              <a:t>countries_have_locations</a:t>
            </a:r>
            <a:endParaRPr lang="en-US" dirty="0"/>
          </a:p>
          <a:p>
            <a:pPr lvl="1"/>
            <a:r>
              <a:rPr lang="en-US" dirty="0"/>
              <a:t>::-&gt; </a:t>
            </a:r>
            <a:r>
              <a:rPr lang="en-US" dirty="0" err="1"/>
              <a:t>locations_have_warehouse</a:t>
            </a:r>
            <a:endParaRPr lang="en-US" dirty="0"/>
          </a:p>
          <a:p>
            <a:pPr lvl="1"/>
            <a:r>
              <a:rPr lang="en-US" dirty="0"/>
              <a:t>::-&gt; </a:t>
            </a:r>
            <a:r>
              <a:rPr lang="en-US" dirty="0" err="1"/>
              <a:t>customer_has_contact_person</a:t>
            </a:r>
            <a:endParaRPr lang="en-US" dirty="0"/>
          </a:p>
          <a:p>
            <a:pPr lvl="1"/>
            <a:r>
              <a:rPr lang="en-US" dirty="0"/>
              <a:t>::-&gt; </a:t>
            </a:r>
            <a:r>
              <a:rPr lang="en-US" dirty="0" err="1"/>
              <a:t>contact_person_holds_customers</a:t>
            </a:r>
            <a:endParaRPr lang="en-US" dirty="0"/>
          </a:p>
          <a:p>
            <a:pPr lvl="1"/>
            <a:r>
              <a:rPr lang="en-US" dirty="0"/>
              <a:t>::-&gt; </a:t>
            </a:r>
            <a:r>
              <a:rPr lang="en-US" dirty="0" err="1"/>
              <a:t>customer_orders</a:t>
            </a:r>
            <a:endParaRPr lang="en-US" dirty="0"/>
          </a:p>
          <a:p>
            <a:pPr lvl="1"/>
            <a:r>
              <a:rPr lang="en-US" dirty="0"/>
              <a:t>::-&gt; </a:t>
            </a:r>
            <a:r>
              <a:rPr lang="en-US" dirty="0" err="1"/>
              <a:t>order_order_items</a:t>
            </a:r>
            <a:endParaRPr lang="en-US" dirty="0"/>
          </a:p>
          <a:p>
            <a:pPr lvl="1"/>
            <a:r>
              <a:rPr lang="en-US" dirty="0"/>
              <a:t>::-&gt; </a:t>
            </a:r>
            <a:r>
              <a:rPr lang="en-US" dirty="0" err="1"/>
              <a:t>product_order_items</a:t>
            </a:r>
            <a:endParaRPr lang="en-US" dirty="0"/>
          </a:p>
          <a:p>
            <a:pPr lvl="1"/>
            <a:r>
              <a:rPr lang="en-US" dirty="0"/>
              <a:t>::-&gt; </a:t>
            </a:r>
            <a:r>
              <a:rPr lang="en-US" dirty="0" err="1"/>
              <a:t>employee_orders</a:t>
            </a:r>
            <a:endParaRPr lang="en-US" dirty="0"/>
          </a:p>
          <a:p>
            <a:pPr lvl="1"/>
            <a:r>
              <a:rPr lang="en-US" dirty="0"/>
              <a:t>::-&gt; </a:t>
            </a:r>
            <a:r>
              <a:rPr lang="en-US" dirty="0" err="1"/>
              <a:t>order_employee</a:t>
            </a:r>
            <a:endParaRPr lang="en-US" dirty="0"/>
          </a:p>
          <a:p>
            <a:pPr lvl="1"/>
            <a:r>
              <a:rPr lang="en-US" dirty="0"/>
              <a:t>::-&gt; </a:t>
            </a:r>
            <a:r>
              <a:rPr lang="en-US" dirty="0" err="1"/>
              <a:t>manager_employee</a:t>
            </a:r>
            <a:endParaRPr lang="en-US" dirty="0"/>
          </a:p>
        </p:txBody>
      </p:sp>
    </p:spTree>
    <p:extLst>
      <p:ext uri="{BB962C8B-B14F-4D97-AF65-F5344CB8AC3E}">
        <p14:creationId xmlns:p14="http://schemas.microsoft.com/office/powerpoint/2010/main" val="39696192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E2258-A43A-48A7-B515-3DFADDCA9C40}"/>
              </a:ext>
            </a:extLst>
          </p:cNvPr>
          <p:cNvSpPr>
            <a:spLocks noGrp="1"/>
          </p:cNvSpPr>
          <p:nvPr>
            <p:ph type="title"/>
          </p:nvPr>
        </p:nvSpPr>
        <p:spPr>
          <a:xfrm>
            <a:off x="838200" y="1"/>
            <a:ext cx="10515600" cy="958466"/>
          </a:xfrm>
        </p:spPr>
        <p:txBody>
          <a:bodyPr/>
          <a:lstStyle/>
          <a:p>
            <a:r>
              <a:rPr lang="en-US" dirty="0"/>
              <a:t>Relationships’ cardinality</a:t>
            </a:r>
          </a:p>
        </p:txBody>
      </p:sp>
      <p:sp>
        <p:nvSpPr>
          <p:cNvPr id="3" name="Content Placeholder 2">
            <a:extLst>
              <a:ext uri="{FF2B5EF4-FFF2-40B4-BE49-F238E27FC236}">
                <a16:creationId xmlns:a16="http://schemas.microsoft.com/office/drawing/2014/main" id="{A33493DD-C7C7-4B43-897D-6DCB79B11773}"/>
              </a:ext>
            </a:extLst>
          </p:cNvPr>
          <p:cNvSpPr>
            <a:spLocks noGrp="1"/>
          </p:cNvSpPr>
          <p:nvPr>
            <p:ph idx="1"/>
          </p:nvPr>
        </p:nvSpPr>
        <p:spPr>
          <a:xfrm>
            <a:off x="838200" y="958467"/>
            <a:ext cx="10515600" cy="5508434"/>
          </a:xfrm>
        </p:spPr>
        <p:txBody>
          <a:bodyPr>
            <a:normAutofit fontScale="77500" lnSpcReduction="20000"/>
          </a:bodyPr>
          <a:lstStyle/>
          <a:p>
            <a:pPr lvl="1"/>
            <a:r>
              <a:rPr lang="en-US" dirty="0"/>
              <a:t>::-&gt; </a:t>
            </a:r>
            <a:r>
              <a:rPr lang="en-US" dirty="0" err="1"/>
              <a:t>product_has_category</a:t>
            </a:r>
            <a:r>
              <a:rPr lang="en-US" dirty="0"/>
              <a:t> </a:t>
            </a:r>
            <a:r>
              <a:rPr lang="en-US" dirty="0">
                <a:highlight>
                  <a:srgbClr val="00FF00"/>
                </a:highlight>
              </a:rPr>
              <a:t>1—1</a:t>
            </a:r>
            <a:r>
              <a:rPr lang="en-US" dirty="0"/>
              <a:t>, </a:t>
            </a:r>
          </a:p>
          <a:p>
            <a:pPr lvl="1"/>
            <a:r>
              <a:rPr lang="en-US" dirty="0"/>
              <a:t>::-&gt; </a:t>
            </a:r>
            <a:r>
              <a:rPr lang="en-US" dirty="0" err="1"/>
              <a:t>category_has_product</a:t>
            </a:r>
            <a:r>
              <a:rPr lang="en-US" dirty="0"/>
              <a:t> </a:t>
            </a:r>
            <a:r>
              <a:rPr lang="en-US" dirty="0">
                <a:highlight>
                  <a:srgbClr val="00FF00"/>
                </a:highlight>
              </a:rPr>
              <a:t>1—N </a:t>
            </a:r>
          </a:p>
          <a:p>
            <a:pPr lvl="1"/>
            <a:r>
              <a:rPr lang="en-US" dirty="0"/>
              <a:t>::-&gt; </a:t>
            </a:r>
            <a:r>
              <a:rPr lang="en-US" dirty="0" err="1"/>
              <a:t>product_warehouse</a:t>
            </a:r>
            <a:r>
              <a:rPr lang="en-US" dirty="0"/>
              <a:t> </a:t>
            </a:r>
            <a:r>
              <a:rPr lang="en-US" dirty="0">
                <a:highlight>
                  <a:srgbClr val="00FF00"/>
                </a:highlight>
              </a:rPr>
              <a:t>1—1</a:t>
            </a:r>
          </a:p>
          <a:p>
            <a:pPr lvl="1"/>
            <a:r>
              <a:rPr lang="en-US" dirty="0"/>
              <a:t> ::-&gt; </a:t>
            </a:r>
            <a:r>
              <a:rPr lang="en-US" dirty="0" err="1"/>
              <a:t>warehouse_products</a:t>
            </a:r>
            <a:r>
              <a:rPr lang="en-US" dirty="0"/>
              <a:t> </a:t>
            </a:r>
            <a:r>
              <a:rPr lang="en-US" dirty="0">
                <a:highlight>
                  <a:srgbClr val="00FF00"/>
                </a:highlight>
              </a:rPr>
              <a:t>N — M</a:t>
            </a:r>
          </a:p>
          <a:p>
            <a:pPr lvl="1"/>
            <a:r>
              <a:rPr lang="en-US" dirty="0"/>
              <a:t>::-&gt; </a:t>
            </a:r>
            <a:r>
              <a:rPr lang="en-US" dirty="0" err="1"/>
              <a:t>warehouse_inventory</a:t>
            </a:r>
            <a:r>
              <a:rPr lang="en-US" dirty="0"/>
              <a:t> </a:t>
            </a:r>
            <a:r>
              <a:rPr lang="en-US" dirty="0">
                <a:highlight>
                  <a:srgbClr val="00FF00"/>
                </a:highlight>
              </a:rPr>
              <a:t>1 — N, </a:t>
            </a:r>
          </a:p>
          <a:p>
            <a:pPr lvl="1"/>
            <a:r>
              <a:rPr lang="en-US" dirty="0"/>
              <a:t>::-&gt; </a:t>
            </a:r>
            <a:r>
              <a:rPr lang="en-US" dirty="0" err="1"/>
              <a:t>inventory_warehouse</a:t>
            </a:r>
            <a:r>
              <a:rPr lang="en-US" dirty="0"/>
              <a:t> </a:t>
            </a:r>
            <a:r>
              <a:rPr lang="en-US" dirty="0">
                <a:highlight>
                  <a:srgbClr val="00FF00"/>
                </a:highlight>
              </a:rPr>
              <a:t>1— 1 </a:t>
            </a:r>
          </a:p>
          <a:p>
            <a:pPr lvl="1"/>
            <a:r>
              <a:rPr lang="en-US" dirty="0"/>
              <a:t>::-&gt; </a:t>
            </a:r>
            <a:r>
              <a:rPr lang="en-US" dirty="0" err="1"/>
              <a:t>product_inventory</a:t>
            </a:r>
            <a:r>
              <a:rPr lang="en-US" dirty="0"/>
              <a:t> </a:t>
            </a:r>
            <a:r>
              <a:rPr lang="en-US" dirty="0">
                <a:highlight>
                  <a:srgbClr val="00FF00"/>
                </a:highlight>
              </a:rPr>
              <a:t>1 — N</a:t>
            </a:r>
          </a:p>
          <a:p>
            <a:pPr lvl="1"/>
            <a:r>
              <a:rPr lang="en-US" dirty="0"/>
              <a:t>::-&gt; </a:t>
            </a:r>
            <a:r>
              <a:rPr lang="en-US" dirty="0" err="1"/>
              <a:t>inventory_product</a:t>
            </a:r>
            <a:r>
              <a:rPr lang="en-US" dirty="0"/>
              <a:t> </a:t>
            </a:r>
            <a:r>
              <a:rPr lang="en-US" dirty="0">
                <a:highlight>
                  <a:srgbClr val="00FF00"/>
                </a:highlight>
              </a:rPr>
              <a:t>1—1</a:t>
            </a:r>
          </a:p>
          <a:p>
            <a:pPr lvl="1"/>
            <a:r>
              <a:rPr lang="en-US" dirty="0"/>
              <a:t>…/…</a:t>
            </a:r>
          </a:p>
          <a:p>
            <a:pPr lvl="1"/>
            <a:r>
              <a:rPr lang="en-US" dirty="0"/>
              <a:t>::-&gt; </a:t>
            </a:r>
            <a:r>
              <a:rPr lang="en-US" dirty="0" err="1"/>
              <a:t>regions_have_countries</a:t>
            </a:r>
            <a:r>
              <a:rPr lang="en-US" dirty="0"/>
              <a:t> </a:t>
            </a:r>
            <a:r>
              <a:rPr lang="en-US" dirty="0">
                <a:highlight>
                  <a:srgbClr val="00FF00"/>
                </a:highlight>
              </a:rPr>
              <a:t>1 — N</a:t>
            </a:r>
          </a:p>
          <a:p>
            <a:pPr lvl="1"/>
            <a:r>
              <a:rPr lang="en-US" dirty="0"/>
              <a:t>::-&gt; </a:t>
            </a:r>
            <a:r>
              <a:rPr lang="en-US" dirty="0" err="1"/>
              <a:t>countries_have_locations</a:t>
            </a:r>
            <a:r>
              <a:rPr lang="en-US" dirty="0"/>
              <a:t> </a:t>
            </a:r>
            <a:r>
              <a:rPr lang="en-US" dirty="0">
                <a:highlight>
                  <a:srgbClr val="00FF00"/>
                </a:highlight>
              </a:rPr>
              <a:t>1— N</a:t>
            </a:r>
          </a:p>
          <a:p>
            <a:pPr lvl="1"/>
            <a:r>
              <a:rPr lang="en-US" dirty="0"/>
              <a:t>::-&gt; </a:t>
            </a:r>
            <a:r>
              <a:rPr lang="en-US" dirty="0" err="1"/>
              <a:t>locations_have_warehouse</a:t>
            </a:r>
            <a:r>
              <a:rPr lang="en-US" dirty="0"/>
              <a:t> </a:t>
            </a:r>
            <a:r>
              <a:rPr lang="en-US" dirty="0">
                <a:highlight>
                  <a:srgbClr val="00FF00"/>
                </a:highlight>
              </a:rPr>
              <a:t>1— N</a:t>
            </a:r>
          </a:p>
          <a:p>
            <a:pPr lvl="1"/>
            <a:r>
              <a:rPr lang="en-US" dirty="0"/>
              <a:t>::-&gt; </a:t>
            </a:r>
            <a:r>
              <a:rPr lang="en-US" dirty="0" err="1"/>
              <a:t>customer_has_contact_person</a:t>
            </a:r>
            <a:r>
              <a:rPr lang="en-US" dirty="0"/>
              <a:t> </a:t>
            </a:r>
            <a:r>
              <a:rPr lang="en-US" dirty="0">
                <a:highlight>
                  <a:srgbClr val="00FF00"/>
                </a:highlight>
              </a:rPr>
              <a:t>1 — 1</a:t>
            </a:r>
          </a:p>
          <a:p>
            <a:pPr lvl="1"/>
            <a:r>
              <a:rPr lang="en-US" dirty="0"/>
              <a:t>::-&gt; </a:t>
            </a:r>
            <a:r>
              <a:rPr lang="en-US" dirty="0" err="1"/>
              <a:t>contact_person_holds_customers</a:t>
            </a:r>
            <a:r>
              <a:rPr lang="en-US" dirty="0"/>
              <a:t> </a:t>
            </a:r>
            <a:r>
              <a:rPr lang="en-US" dirty="0">
                <a:highlight>
                  <a:srgbClr val="00FF00"/>
                </a:highlight>
              </a:rPr>
              <a:t>1 — N</a:t>
            </a:r>
          </a:p>
          <a:p>
            <a:pPr lvl="1"/>
            <a:r>
              <a:rPr lang="en-US" dirty="0"/>
              <a:t>::-&gt; </a:t>
            </a:r>
            <a:r>
              <a:rPr lang="en-US" dirty="0" err="1"/>
              <a:t>customer_orders</a:t>
            </a:r>
            <a:r>
              <a:rPr lang="en-US" dirty="0"/>
              <a:t> </a:t>
            </a:r>
            <a:r>
              <a:rPr lang="en-US" dirty="0">
                <a:highlight>
                  <a:srgbClr val="00FF00"/>
                </a:highlight>
              </a:rPr>
              <a:t>1 — N</a:t>
            </a:r>
          </a:p>
          <a:p>
            <a:pPr lvl="1"/>
            <a:r>
              <a:rPr lang="en-US" dirty="0"/>
              <a:t>::-&gt; </a:t>
            </a:r>
            <a:r>
              <a:rPr lang="en-US" dirty="0" err="1"/>
              <a:t>order_order_items</a:t>
            </a:r>
            <a:r>
              <a:rPr lang="en-US" dirty="0"/>
              <a:t> </a:t>
            </a:r>
            <a:r>
              <a:rPr lang="en-US" dirty="0">
                <a:highlight>
                  <a:srgbClr val="00FF00"/>
                </a:highlight>
              </a:rPr>
              <a:t>1 — N</a:t>
            </a:r>
          </a:p>
          <a:p>
            <a:pPr lvl="1"/>
            <a:r>
              <a:rPr lang="en-US" dirty="0"/>
              <a:t>::-&gt; </a:t>
            </a:r>
            <a:r>
              <a:rPr lang="en-US" dirty="0" err="1"/>
              <a:t>product_order_items</a:t>
            </a:r>
            <a:r>
              <a:rPr lang="en-US" dirty="0"/>
              <a:t> </a:t>
            </a:r>
            <a:r>
              <a:rPr lang="en-US" dirty="0">
                <a:highlight>
                  <a:srgbClr val="00FF00"/>
                </a:highlight>
              </a:rPr>
              <a:t>1— N</a:t>
            </a:r>
          </a:p>
          <a:p>
            <a:pPr lvl="1"/>
            <a:r>
              <a:rPr lang="en-US" dirty="0"/>
              <a:t>::-&gt; </a:t>
            </a:r>
            <a:r>
              <a:rPr lang="en-US" dirty="0" err="1"/>
              <a:t>employee_orders</a:t>
            </a:r>
            <a:r>
              <a:rPr lang="en-US" dirty="0"/>
              <a:t> </a:t>
            </a:r>
            <a:r>
              <a:rPr lang="en-US" dirty="0">
                <a:highlight>
                  <a:srgbClr val="00FF00"/>
                </a:highlight>
              </a:rPr>
              <a:t>1 — N </a:t>
            </a:r>
          </a:p>
          <a:p>
            <a:pPr lvl="1"/>
            <a:r>
              <a:rPr lang="en-US" dirty="0"/>
              <a:t>::-&gt; </a:t>
            </a:r>
            <a:r>
              <a:rPr lang="en-US" dirty="0" err="1"/>
              <a:t>order_employee</a:t>
            </a:r>
            <a:r>
              <a:rPr lang="en-US" dirty="0"/>
              <a:t> </a:t>
            </a:r>
            <a:r>
              <a:rPr lang="en-US" dirty="0">
                <a:highlight>
                  <a:srgbClr val="00FF00"/>
                </a:highlight>
              </a:rPr>
              <a:t>1 —1 </a:t>
            </a:r>
          </a:p>
          <a:p>
            <a:pPr lvl="1"/>
            <a:r>
              <a:rPr lang="en-US" dirty="0"/>
              <a:t>::-&gt; </a:t>
            </a:r>
            <a:r>
              <a:rPr lang="en-US" dirty="0" err="1"/>
              <a:t>manager_employee</a:t>
            </a:r>
            <a:r>
              <a:rPr lang="en-US" dirty="0"/>
              <a:t> </a:t>
            </a:r>
            <a:r>
              <a:rPr lang="en-US" dirty="0">
                <a:highlight>
                  <a:srgbClr val="00FF00"/>
                </a:highlight>
              </a:rPr>
              <a:t>1 — N</a:t>
            </a:r>
          </a:p>
        </p:txBody>
      </p:sp>
    </p:spTree>
    <p:extLst>
      <p:ext uri="{BB962C8B-B14F-4D97-AF65-F5344CB8AC3E}">
        <p14:creationId xmlns:p14="http://schemas.microsoft.com/office/powerpoint/2010/main" val="3230527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183" y="190157"/>
            <a:ext cx="10515600" cy="953588"/>
          </a:xfrm>
        </p:spPr>
        <p:txBody>
          <a:bodyPr>
            <a:noAutofit/>
          </a:bodyPr>
          <a:lstStyle/>
          <a:p>
            <a:r>
              <a:rPr lang="en-US" sz="2400" dirty="0"/>
              <a:t>ERD example</a:t>
            </a:r>
          </a:p>
        </p:txBody>
      </p:sp>
      <p:pic>
        <p:nvPicPr>
          <p:cNvPr id="1026" name="Picture 2" descr="http://tweezy.net.au/demo/twzERD/images/sample-big.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836" y="-1"/>
            <a:ext cx="9282470" cy="636161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776856" y="6597353"/>
            <a:ext cx="4572000" cy="276999"/>
          </a:xfrm>
          <a:prstGeom prst="rect">
            <a:avLst/>
          </a:prstGeom>
        </p:spPr>
        <p:txBody>
          <a:bodyPr>
            <a:spAutoFit/>
          </a:bodyPr>
          <a:lstStyle/>
          <a:p>
            <a:r>
              <a:rPr lang="en-US" sz="1200" dirty="0"/>
              <a:t>http://tweezy.net.au/demo/twzERD/erd-help.php</a:t>
            </a:r>
          </a:p>
        </p:txBody>
      </p:sp>
    </p:spTree>
    <p:extLst>
      <p:ext uri="{BB962C8B-B14F-4D97-AF65-F5344CB8AC3E}">
        <p14:creationId xmlns:p14="http://schemas.microsoft.com/office/powerpoint/2010/main" val="8520112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35E0F-04B0-4A24-B04D-90CA0848C459}"/>
              </a:ext>
            </a:extLst>
          </p:cNvPr>
          <p:cNvSpPr>
            <a:spLocks noGrp="1"/>
          </p:cNvSpPr>
          <p:nvPr>
            <p:ph type="title"/>
          </p:nvPr>
        </p:nvSpPr>
        <p:spPr/>
        <p:txBody>
          <a:bodyPr/>
          <a:lstStyle/>
          <a:p>
            <a:r>
              <a:rPr lang="en-US" dirty="0"/>
              <a:t>In fact the solution… (oracle)</a:t>
            </a:r>
          </a:p>
        </p:txBody>
      </p:sp>
      <p:sp>
        <p:nvSpPr>
          <p:cNvPr id="3" name="Content Placeholder 2">
            <a:extLst>
              <a:ext uri="{FF2B5EF4-FFF2-40B4-BE49-F238E27FC236}">
                <a16:creationId xmlns:a16="http://schemas.microsoft.com/office/drawing/2014/main" id="{5B55C736-F87B-42B5-99E9-EF46C6309D38}"/>
              </a:ext>
            </a:extLst>
          </p:cNvPr>
          <p:cNvSpPr>
            <a:spLocks noGrp="1"/>
          </p:cNvSpPr>
          <p:nvPr>
            <p:ph idx="1"/>
          </p:nvPr>
        </p:nvSpPr>
        <p:spPr/>
        <p:txBody>
          <a:bodyPr/>
          <a:lstStyle/>
          <a:p>
            <a:r>
              <a:rPr lang="en-US" dirty="0"/>
              <a:t>The </a:t>
            </a:r>
            <a:r>
              <a:rPr lang="en-US" dirty="0" err="1"/>
              <a:t>soluction</a:t>
            </a:r>
            <a:r>
              <a:rPr lang="en-US" dirty="0"/>
              <a:t> for this problem is available in</a:t>
            </a:r>
          </a:p>
          <a:p>
            <a:pPr lvl="1"/>
            <a:r>
              <a:rPr lang="en-US" dirty="0">
                <a:hlinkClick r:id="rId3"/>
              </a:rPr>
              <a:t>https://www.oracletutorial.com/getting-started/oracle-sample-database/</a:t>
            </a:r>
            <a:endParaRPr lang="en-US" dirty="0"/>
          </a:p>
          <a:p>
            <a:endParaRPr lang="en-US" dirty="0"/>
          </a:p>
          <a:p>
            <a:r>
              <a:rPr lang="en-US" dirty="0"/>
              <a:t>Let’s import it into our XE DBMS</a:t>
            </a:r>
          </a:p>
        </p:txBody>
      </p:sp>
    </p:spTree>
    <p:extLst>
      <p:ext uri="{BB962C8B-B14F-4D97-AF65-F5344CB8AC3E}">
        <p14:creationId xmlns:p14="http://schemas.microsoft.com/office/powerpoint/2010/main" val="392024573"/>
      </p:ext>
    </p:extLst>
  </p:cSld>
  <p:clrMapOvr>
    <a:overrideClrMapping bg1="lt1" tx1="dk1" bg2="lt2" tx2="dk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BF768-271E-4B76-9AE6-FACF87DBC25A}"/>
              </a:ext>
            </a:extLst>
          </p:cNvPr>
          <p:cNvSpPr>
            <a:spLocks noGrp="1"/>
          </p:cNvSpPr>
          <p:nvPr>
            <p:ph type="title"/>
          </p:nvPr>
        </p:nvSpPr>
        <p:spPr/>
        <p:txBody>
          <a:bodyPr/>
          <a:lstStyle/>
          <a:p>
            <a:r>
              <a:rPr lang="en-US" dirty="0"/>
              <a:t>Reverse engineering the schema (oracle)</a:t>
            </a:r>
          </a:p>
        </p:txBody>
      </p:sp>
      <p:sp>
        <p:nvSpPr>
          <p:cNvPr id="3" name="Content Placeholder 2">
            <a:extLst>
              <a:ext uri="{FF2B5EF4-FFF2-40B4-BE49-F238E27FC236}">
                <a16:creationId xmlns:a16="http://schemas.microsoft.com/office/drawing/2014/main" id="{16AF90B5-D280-4397-9EE7-0859CAD788EB}"/>
              </a:ext>
            </a:extLst>
          </p:cNvPr>
          <p:cNvSpPr>
            <a:spLocks noGrp="1"/>
          </p:cNvSpPr>
          <p:nvPr>
            <p:ph idx="1"/>
          </p:nvPr>
        </p:nvSpPr>
        <p:spPr>
          <a:xfrm>
            <a:off x="838200" y="1825625"/>
            <a:ext cx="6047342" cy="4351338"/>
          </a:xfrm>
        </p:spPr>
        <p:txBody>
          <a:bodyPr/>
          <a:lstStyle/>
          <a:p>
            <a:r>
              <a:rPr lang="en-US" dirty="0"/>
              <a:t>Open Database explorer</a:t>
            </a:r>
          </a:p>
          <a:p>
            <a:r>
              <a:rPr lang="en-US" dirty="0"/>
              <a:t>Download the schema and save in local disk.</a:t>
            </a:r>
          </a:p>
          <a:p>
            <a:r>
              <a:rPr lang="en-US" dirty="0"/>
              <a:t>With the data modeler, lets import the schema.</a:t>
            </a:r>
          </a:p>
          <a:p>
            <a:endParaRPr lang="en-US" dirty="0"/>
          </a:p>
        </p:txBody>
      </p:sp>
      <p:pic>
        <p:nvPicPr>
          <p:cNvPr id="5" name="Picture 4">
            <a:extLst>
              <a:ext uri="{FF2B5EF4-FFF2-40B4-BE49-F238E27FC236}">
                <a16:creationId xmlns:a16="http://schemas.microsoft.com/office/drawing/2014/main" id="{642B55DA-A036-47E4-892F-C7265AD44695}"/>
              </a:ext>
            </a:extLst>
          </p:cNvPr>
          <p:cNvPicPr>
            <a:picLocks noChangeAspect="1"/>
          </p:cNvPicPr>
          <p:nvPr/>
        </p:nvPicPr>
        <p:blipFill>
          <a:blip r:embed="rId2"/>
          <a:stretch>
            <a:fillRect/>
          </a:stretch>
        </p:blipFill>
        <p:spPr>
          <a:xfrm>
            <a:off x="7510116" y="1905551"/>
            <a:ext cx="4134427" cy="3734321"/>
          </a:xfrm>
          <a:prstGeom prst="rect">
            <a:avLst/>
          </a:prstGeom>
        </p:spPr>
      </p:pic>
    </p:spTree>
    <p:extLst>
      <p:ext uri="{BB962C8B-B14F-4D97-AF65-F5344CB8AC3E}">
        <p14:creationId xmlns:p14="http://schemas.microsoft.com/office/powerpoint/2010/main" val="9059595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4A75D7-72FF-4460-83E4-5171D750E284}"/>
              </a:ext>
            </a:extLst>
          </p:cNvPr>
          <p:cNvSpPr>
            <a:spLocks noGrp="1"/>
          </p:cNvSpPr>
          <p:nvPr>
            <p:ph type="title"/>
          </p:nvPr>
        </p:nvSpPr>
        <p:spPr/>
        <p:txBody>
          <a:bodyPr/>
          <a:lstStyle/>
          <a:p>
            <a:r>
              <a:rPr lang="en-US" dirty="0"/>
              <a:t>Obtained schema (Oracle)</a:t>
            </a:r>
          </a:p>
        </p:txBody>
      </p:sp>
      <p:pic>
        <p:nvPicPr>
          <p:cNvPr id="6" name="Picture 5">
            <a:extLst>
              <a:ext uri="{FF2B5EF4-FFF2-40B4-BE49-F238E27FC236}">
                <a16:creationId xmlns:a16="http://schemas.microsoft.com/office/drawing/2014/main" id="{4A7BF104-341B-4A6B-95EF-6B20E58F8491}"/>
              </a:ext>
            </a:extLst>
          </p:cNvPr>
          <p:cNvPicPr>
            <a:picLocks noChangeAspect="1"/>
          </p:cNvPicPr>
          <p:nvPr/>
        </p:nvPicPr>
        <p:blipFill>
          <a:blip r:embed="rId3"/>
          <a:stretch>
            <a:fillRect/>
          </a:stretch>
        </p:blipFill>
        <p:spPr>
          <a:xfrm>
            <a:off x="2653878" y="1690688"/>
            <a:ext cx="7934648" cy="4554820"/>
          </a:xfrm>
          <a:prstGeom prst="rect">
            <a:avLst/>
          </a:prstGeom>
        </p:spPr>
      </p:pic>
    </p:spTree>
    <p:extLst>
      <p:ext uri="{BB962C8B-B14F-4D97-AF65-F5344CB8AC3E}">
        <p14:creationId xmlns:p14="http://schemas.microsoft.com/office/powerpoint/2010/main" val="2867343212"/>
      </p:ext>
    </p:extLst>
  </p:cSld>
  <p:clrMapOvr>
    <a:overrideClrMapping bg1="lt1" tx1="dk1" bg2="lt2" tx2="dk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91218-CF69-49E4-96F4-AE777D2E01C2}"/>
              </a:ext>
            </a:extLst>
          </p:cNvPr>
          <p:cNvSpPr>
            <a:spLocks noGrp="1"/>
          </p:cNvSpPr>
          <p:nvPr>
            <p:ph type="title"/>
          </p:nvPr>
        </p:nvSpPr>
        <p:spPr>
          <a:xfrm>
            <a:off x="838200" y="1"/>
            <a:ext cx="10515600" cy="947450"/>
          </a:xfrm>
        </p:spPr>
        <p:txBody>
          <a:bodyPr/>
          <a:lstStyle/>
          <a:p>
            <a:r>
              <a:rPr lang="en-US" dirty="0"/>
              <a:t>Comparing to original schema</a:t>
            </a:r>
          </a:p>
        </p:txBody>
      </p:sp>
      <p:pic>
        <p:nvPicPr>
          <p:cNvPr id="1026" name="Picture 2" descr="Oracle Sample Database">
            <a:extLst>
              <a:ext uri="{FF2B5EF4-FFF2-40B4-BE49-F238E27FC236}">
                <a16:creationId xmlns:a16="http://schemas.microsoft.com/office/drawing/2014/main" id="{84FFCD31-52A6-483E-AFBB-B61C657497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8866" y="947451"/>
            <a:ext cx="4727134" cy="51673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3CA6BC5-63A6-466D-8F36-A1153ACDD362}"/>
              </a:ext>
            </a:extLst>
          </p:cNvPr>
          <p:cNvSpPr txBox="1"/>
          <p:nvPr/>
        </p:nvSpPr>
        <p:spPr>
          <a:xfrm>
            <a:off x="1153884" y="6492875"/>
            <a:ext cx="4563737" cy="246221"/>
          </a:xfrm>
          <a:prstGeom prst="rect">
            <a:avLst/>
          </a:prstGeom>
          <a:noFill/>
        </p:spPr>
        <p:txBody>
          <a:bodyPr wrap="square">
            <a:spAutoFit/>
          </a:bodyPr>
          <a:lstStyle/>
          <a:p>
            <a:r>
              <a:rPr lang="en-US" sz="1000" dirty="0"/>
              <a:t>https://www.oracletutorial.com/getting-started/oracle-sample-database/</a:t>
            </a:r>
          </a:p>
        </p:txBody>
      </p:sp>
      <p:sp>
        <p:nvSpPr>
          <p:cNvPr id="3" name="TextBox 2">
            <a:extLst>
              <a:ext uri="{FF2B5EF4-FFF2-40B4-BE49-F238E27FC236}">
                <a16:creationId xmlns:a16="http://schemas.microsoft.com/office/drawing/2014/main" id="{2F4AFDC5-3BFD-4D4D-97B6-0A34EC551F42}"/>
              </a:ext>
            </a:extLst>
          </p:cNvPr>
          <p:cNvSpPr txBox="1"/>
          <p:nvPr/>
        </p:nvSpPr>
        <p:spPr>
          <a:xfrm>
            <a:off x="7116896" y="4924540"/>
            <a:ext cx="3396764" cy="369332"/>
          </a:xfrm>
          <a:prstGeom prst="rect">
            <a:avLst/>
          </a:prstGeom>
          <a:noFill/>
        </p:spPr>
        <p:txBody>
          <a:bodyPr wrap="none" rtlCol="0">
            <a:spAutoFit/>
          </a:bodyPr>
          <a:lstStyle/>
          <a:p>
            <a:r>
              <a:rPr lang="en-US" dirty="0">
                <a:highlight>
                  <a:srgbClr val="00FF00"/>
                </a:highlight>
              </a:rPr>
              <a:t>We reuse to this example later on.</a:t>
            </a:r>
          </a:p>
        </p:txBody>
      </p:sp>
    </p:spTree>
    <p:extLst>
      <p:ext uri="{BB962C8B-B14F-4D97-AF65-F5344CB8AC3E}">
        <p14:creationId xmlns:p14="http://schemas.microsoft.com/office/powerpoint/2010/main" val="19896850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0F96B-2F53-4733-BE03-E97B029EB257}"/>
              </a:ext>
            </a:extLst>
          </p:cNvPr>
          <p:cNvSpPr>
            <a:spLocks noGrp="1"/>
          </p:cNvSpPr>
          <p:nvPr>
            <p:ph type="title"/>
          </p:nvPr>
        </p:nvSpPr>
        <p:spPr/>
        <p:txBody>
          <a:bodyPr/>
          <a:lstStyle/>
          <a:p>
            <a:r>
              <a:rPr lang="en-US" dirty="0"/>
              <a:t>During Lab. work</a:t>
            </a:r>
          </a:p>
        </p:txBody>
      </p:sp>
      <p:sp>
        <p:nvSpPr>
          <p:cNvPr id="3" name="Content Placeholder 2">
            <a:extLst>
              <a:ext uri="{FF2B5EF4-FFF2-40B4-BE49-F238E27FC236}">
                <a16:creationId xmlns:a16="http://schemas.microsoft.com/office/drawing/2014/main" id="{22953C6B-635B-41BE-BDE9-1582FE315792}"/>
              </a:ext>
            </a:extLst>
          </p:cNvPr>
          <p:cNvSpPr>
            <a:spLocks noGrp="1"/>
          </p:cNvSpPr>
          <p:nvPr>
            <p:ph idx="1"/>
          </p:nvPr>
        </p:nvSpPr>
        <p:spPr/>
        <p:txBody>
          <a:bodyPr>
            <a:normAutofit fontScale="77500" lnSpcReduction="20000"/>
          </a:bodyPr>
          <a:lstStyle/>
          <a:p>
            <a:r>
              <a:rPr lang="en-US" dirty="0"/>
              <a:t>We don't have much time to do the model. So, we must rely on an agile approach.</a:t>
            </a:r>
          </a:p>
          <a:p>
            <a:endParaRPr lang="en-US" dirty="0"/>
          </a:p>
          <a:p>
            <a:r>
              <a:rPr lang="en-US" dirty="0"/>
              <a:t>Proceed to develop the ERD for the problem in the lab work</a:t>
            </a:r>
          </a:p>
          <a:p>
            <a:r>
              <a:rPr lang="en-US" dirty="0"/>
              <a:t>Do Iteratively: </a:t>
            </a:r>
          </a:p>
          <a:p>
            <a:pPr lvl="1"/>
            <a:r>
              <a:rPr lang="en-US" dirty="0"/>
              <a:t>Read the problem</a:t>
            </a:r>
          </a:p>
          <a:p>
            <a:pPr lvl="1"/>
            <a:r>
              <a:rPr lang="en-US" dirty="0"/>
              <a:t>Make a list of nouns and evaluate possible entity candidates</a:t>
            </a:r>
          </a:p>
          <a:p>
            <a:pPr lvl="1"/>
            <a:r>
              <a:rPr lang="en-US" dirty="0"/>
              <a:t>Make a list for verbs/predicates and evaluate possible relationships</a:t>
            </a:r>
          </a:p>
          <a:p>
            <a:pPr lvl="1"/>
            <a:r>
              <a:rPr lang="en-US" dirty="0"/>
              <a:t>Create the ERD (or change it).</a:t>
            </a:r>
          </a:p>
          <a:p>
            <a:pPr lvl="1"/>
            <a:r>
              <a:rPr lang="en-US" dirty="0"/>
              <a:t>Develop it (forward engineering) </a:t>
            </a:r>
          </a:p>
          <a:p>
            <a:pPr lvl="1"/>
            <a:r>
              <a:rPr lang="en-US" dirty="0"/>
              <a:t>Create the schema</a:t>
            </a:r>
          </a:p>
          <a:p>
            <a:pPr lvl="1"/>
            <a:r>
              <a:rPr lang="en-US" dirty="0"/>
              <a:t>Insert testing data</a:t>
            </a:r>
          </a:p>
          <a:p>
            <a:pPr lvl="1"/>
            <a:r>
              <a:rPr lang="en-US" dirty="0"/>
              <a:t>Make queries (according to the needs of the problem).</a:t>
            </a:r>
          </a:p>
          <a:p>
            <a:pPr lvl="1"/>
            <a:r>
              <a:rPr lang="en-US" dirty="0"/>
              <a:t>Verify whether the model satisfies the problem.</a:t>
            </a:r>
          </a:p>
          <a:p>
            <a:pPr lvl="1"/>
            <a:r>
              <a:rPr lang="en-US" dirty="0"/>
              <a:t>If not, solve the identified issues/gaps (</a:t>
            </a:r>
            <a:r>
              <a:rPr lang="en-US" dirty="0">
                <a:highlight>
                  <a:srgbClr val="FFFF00"/>
                </a:highlight>
              </a:rPr>
              <a:t>repeat the cycle</a:t>
            </a:r>
            <a:r>
              <a:rPr lang="en-US" dirty="0"/>
              <a:t>).</a:t>
            </a:r>
          </a:p>
        </p:txBody>
      </p:sp>
    </p:spTree>
    <p:extLst>
      <p:ext uri="{BB962C8B-B14F-4D97-AF65-F5344CB8AC3E}">
        <p14:creationId xmlns:p14="http://schemas.microsoft.com/office/powerpoint/2010/main" val="118415166"/>
      </p:ext>
    </p:extLst>
  </p:cSld>
  <p:clrMapOvr>
    <a:overrideClrMapping bg1="lt1" tx1="dk1" bg2="lt2" tx2="dk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A645B-66A7-3F37-62FC-8659CF55FD3D}"/>
              </a:ext>
            </a:extLst>
          </p:cNvPr>
          <p:cNvSpPr>
            <a:spLocks noGrp="1"/>
          </p:cNvSpPr>
          <p:nvPr>
            <p:ph type="title"/>
          </p:nvPr>
        </p:nvSpPr>
        <p:spPr>
          <a:xfrm>
            <a:off x="838200" y="1"/>
            <a:ext cx="10515600" cy="609599"/>
          </a:xfrm>
        </p:spPr>
        <p:txBody>
          <a:bodyPr>
            <a:normAutofit fontScale="90000"/>
          </a:bodyPr>
          <a:lstStyle/>
          <a:p>
            <a:r>
              <a:rPr lang="en-US" dirty="0"/>
              <a:t>Modeling recommendations</a:t>
            </a:r>
          </a:p>
        </p:txBody>
      </p:sp>
      <p:sp>
        <p:nvSpPr>
          <p:cNvPr id="3" name="Content Placeholder 2">
            <a:extLst>
              <a:ext uri="{FF2B5EF4-FFF2-40B4-BE49-F238E27FC236}">
                <a16:creationId xmlns:a16="http://schemas.microsoft.com/office/drawing/2014/main" id="{573FC28F-424C-5BB5-B36B-797656760CF4}"/>
              </a:ext>
            </a:extLst>
          </p:cNvPr>
          <p:cNvSpPr>
            <a:spLocks noGrp="1"/>
          </p:cNvSpPr>
          <p:nvPr>
            <p:ph idx="1"/>
          </p:nvPr>
        </p:nvSpPr>
        <p:spPr>
          <a:xfrm>
            <a:off x="132522" y="609600"/>
            <a:ext cx="6361043" cy="6248399"/>
          </a:xfrm>
        </p:spPr>
        <p:txBody>
          <a:bodyPr>
            <a:normAutofit fontScale="70000" lnSpcReduction="20000"/>
          </a:bodyPr>
          <a:lstStyle/>
          <a:p>
            <a:pPr marL="0" indent="0" algn="just">
              <a:lnSpc>
                <a:spcPct val="107000"/>
              </a:lnSpc>
              <a:buNone/>
            </a:pPr>
            <a:r>
              <a:rPr lang="en-US" sz="22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Some relevant aspects of the modeling phase: </a:t>
            </a:r>
          </a:p>
          <a:p>
            <a:pPr algn="just">
              <a:lnSpc>
                <a:spcPct val="107000"/>
              </a:lnSpc>
            </a:pPr>
            <a:r>
              <a:rPr lang="en-US" sz="22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At an early stage, one does not yet have the critical mass to evaluate the model obtained, namely, if it is correct and complete. </a:t>
            </a:r>
          </a:p>
          <a:p>
            <a:pPr algn="just">
              <a:lnSpc>
                <a:spcPct val="107000"/>
              </a:lnSpc>
            </a:pPr>
            <a:r>
              <a:rPr lang="en-US" sz="22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It has often happened that students are unsure about their model throughout the weeks and seem blocked, only being able to move on to the model implementation phase in the last week. </a:t>
            </a:r>
          </a:p>
          <a:p>
            <a:pPr algn="just">
              <a:lnSpc>
                <a:spcPct val="107000"/>
              </a:lnSpc>
            </a:pPr>
            <a:r>
              <a:rPr lang="en-US" sz="22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To avoid this situation, a more iterative process is recommended: that is, get an initial model that can satisfy the data problem and the requirements, even if you are not sure.</a:t>
            </a:r>
          </a:p>
          <a:p>
            <a:pPr algn="just">
              <a:lnSpc>
                <a:spcPct val="107000"/>
              </a:lnSpc>
            </a:pPr>
            <a:r>
              <a:rPr lang="en-US" sz="22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Then move on with the model and generate the DB. </a:t>
            </a:r>
          </a:p>
          <a:p>
            <a:pPr algn="just">
              <a:lnSpc>
                <a:spcPct val="107000"/>
              </a:lnSpc>
            </a:pPr>
            <a:r>
              <a:rPr lang="en-US" sz="22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Try to satisfy the functional requirements. </a:t>
            </a:r>
          </a:p>
          <a:p>
            <a:pPr algn="just">
              <a:lnSpc>
                <a:spcPct val="107000"/>
              </a:lnSpc>
            </a:pPr>
            <a:r>
              <a:rPr lang="en-US" sz="22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If during this phase gaps are identified in the model, then export the data already entered, refine the model, and continue from this point. </a:t>
            </a:r>
          </a:p>
          <a:p>
            <a:pPr algn="just">
              <a:lnSpc>
                <a:spcPct val="107000"/>
              </a:lnSpc>
            </a:pPr>
            <a:r>
              <a:rPr lang="en-US" sz="22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At the industrial level, where a DB is already in production mode, this iterative </a:t>
            </a:r>
            <a:r>
              <a:rPr lang="en-US" sz="2200" dirty="0" err="1">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adjustement</a:t>
            </a:r>
            <a:r>
              <a:rPr lang="en-US" sz="22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is always occurring. </a:t>
            </a:r>
          </a:p>
          <a:p>
            <a:pPr algn="just">
              <a:lnSpc>
                <a:spcPct val="107000"/>
              </a:lnSpc>
            </a:pPr>
            <a:r>
              <a:rPr lang="en-US" sz="22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However, database modifications are done </a:t>
            </a:r>
            <a:r>
              <a:rPr lang="en-US" sz="2200" dirty="0">
                <a:solidFill>
                  <a:srgbClr val="0070C0"/>
                </a:solidFill>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carefully and surgically</a:t>
            </a:r>
            <a:r>
              <a:rPr lang="en-US" sz="22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to ensure that stored information is not lost or compromised.</a:t>
            </a:r>
          </a:p>
          <a:p>
            <a:pPr algn="just">
              <a:lnSpc>
                <a:spcPct val="107000"/>
              </a:lnSpc>
            </a:pPr>
            <a:endParaRPr lang="en-US" sz="18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pPr>
            <a:r>
              <a:rPr lang="en-US" sz="28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In the end, the </a:t>
            </a:r>
            <a:r>
              <a:rPr lang="en-US" sz="2800" dirty="0">
                <a:solidFill>
                  <a:srgbClr val="0070C0"/>
                </a:solidFill>
                <a:latin typeface="Times New Roman" panose="02020603050405020304" pitchFamily="18" charset="0"/>
                <a:cs typeface="Times New Roman" panose="02020603050405020304" pitchFamily="18" charset="0"/>
              </a:rPr>
              <a:t>model</a:t>
            </a:r>
            <a:r>
              <a:rPr lang="en-US" sz="28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should be correct, satisfying the problem's needs and requirements. It should reduce the possibility of redundant information and data inconsistency.</a:t>
            </a:r>
            <a:endParaRPr lang="en-US" dirty="0"/>
          </a:p>
        </p:txBody>
      </p:sp>
      <p:pic>
        <p:nvPicPr>
          <p:cNvPr id="5" name="Picture 4" descr="Diagram&#10;&#10;Description automatically generated">
            <a:extLst>
              <a:ext uri="{FF2B5EF4-FFF2-40B4-BE49-F238E27FC236}">
                <a16:creationId xmlns:a16="http://schemas.microsoft.com/office/drawing/2014/main" id="{DE722868-DEB3-2B4D-0BA1-A1657C5F00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4283" y="3733799"/>
            <a:ext cx="3401569" cy="2558404"/>
          </a:xfrm>
          <a:prstGeom prst="rect">
            <a:avLst/>
          </a:prstGeom>
        </p:spPr>
      </p:pic>
      <p:sp>
        <p:nvSpPr>
          <p:cNvPr id="7" name="TextBox 6">
            <a:extLst>
              <a:ext uri="{FF2B5EF4-FFF2-40B4-BE49-F238E27FC236}">
                <a16:creationId xmlns:a16="http://schemas.microsoft.com/office/drawing/2014/main" id="{1BCB0285-D6E5-7747-80F1-5BD87E90765F}"/>
              </a:ext>
            </a:extLst>
          </p:cNvPr>
          <p:cNvSpPr txBox="1"/>
          <p:nvPr/>
        </p:nvSpPr>
        <p:spPr>
          <a:xfrm>
            <a:off x="7774984" y="6292203"/>
            <a:ext cx="2297396" cy="461665"/>
          </a:xfrm>
          <a:prstGeom prst="rect">
            <a:avLst/>
          </a:prstGeom>
          <a:noFill/>
        </p:spPr>
        <p:txBody>
          <a:bodyPr wrap="square">
            <a:spAutoFit/>
          </a:bodyPr>
          <a:lstStyle/>
          <a:p>
            <a:r>
              <a:rPr lang="en-US" sz="800" dirty="0"/>
              <a:t>https://richrtesting.com/a-simple-comparison-of-sequential-and-iterative-software-development-methods/</a:t>
            </a:r>
          </a:p>
        </p:txBody>
      </p:sp>
      <p:pic>
        <p:nvPicPr>
          <p:cNvPr id="11" name="Picture 10">
            <a:extLst>
              <a:ext uri="{FF2B5EF4-FFF2-40B4-BE49-F238E27FC236}">
                <a16:creationId xmlns:a16="http://schemas.microsoft.com/office/drawing/2014/main" id="{41B80971-09C8-7765-0DBD-6798D7DFFB12}"/>
              </a:ext>
            </a:extLst>
          </p:cNvPr>
          <p:cNvPicPr>
            <a:picLocks noChangeAspect="1"/>
          </p:cNvPicPr>
          <p:nvPr/>
        </p:nvPicPr>
        <p:blipFill>
          <a:blip r:embed="rId3"/>
          <a:stretch>
            <a:fillRect/>
          </a:stretch>
        </p:blipFill>
        <p:spPr>
          <a:xfrm>
            <a:off x="7028691" y="1300989"/>
            <a:ext cx="4752752" cy="1715490"/>
          </a:xfrm>
          <a:prstGeom prst="rect">
            <a:avLst/>
          </a:prstGeom>
        </p:spPr>
      </p:pic>
      <p:sp>
        <p:nvSpPr>
          <p:cNvPr id="13" name="TextBox 12">
            <a:extLst>
              <a:ext uri="{FF2B5EF4-FFF2-40B4-BE49-F238E27FC236}">
                <a16:creationId xmlns:a16="http://schemas.microsoft.com/office/drawing/2014/main" id="{0F453D1A-365B-C2FC-B0FE-06AF60C8EDF1}"/>
              </a:ext>
            </a:extLst>
          </p:cNvPr>
          <p:cNvSpPr txBox="1"/>
          <p:nvPr/>
        </p:nvSpPr>
        <p:spPr>
          <a:xfrm>
            <a:off x="7195930" y="3016479"/>
            <a:ext cx="4033700" cy="215444"/>
          </a:xfrm>
          <a:prstGeom prst="rect">
            <a:avLst/>
          </a:prstGeom>
          <a:noFill/>
        </p:spPr>
        <p:txBody>
          <a:bodyPr wrap="square">
            <a:spAutoFit/>
          </a:bodyPr>
          <a:lstStyle/>
          <a:p>
            <a:r>
              <a:rPr lang="en-US" sz="800" dirty="0"/>
              <a:t>https://www.deep-insight.com/the-importance-of-iteration/</a:t>
            </a:r>
          </a:p>
        </p:txBody>
      </p:sp>
    </p:spTree>
    <p:extLst>
      <p:ext uri="{BB962C8B-B14F-4D97-AF65-F5344CB8AC3E}">
        <p14:creationId xmlns:p14="http://schemas.microsoft.com/office/powerpoint/2010/main" val="42617043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EB6D3-67EE-F3DE-A208-DA3E8B195FFC}"/>
              </a:ext>
            </a:extLst>
          </p:cNvPr>
          <p:cNvSpPr>
            <a:spLocks noGrp="1"/>
          </p:cNvSpPr>
          <p:nvPr>
            <p:ph type="title"/>
          </p:nvPr>
        </p:nvSpPr>
        <p:spPr/>
        <p:txBody>
          <a:bodyPr/>
          <a:lstStyle/>
          <a:p>
            <a:r>
              <a:rPr lang="en-US" dirty="0"/>
              <a:t>Problem</a:t>
            </a:r>
            <a:endParaRPr lang="pt-PT" dirty="0"/>
          </a:p>
        </p:txBody>
      </p:sp>
      <p:pic>
        <p:nvPicPr>
          <p:cNvPr id="5" name="Picture 4">
            <a:extLst>
              <a:ext uri="{FF2B5EF4-FFF2-40B4-BE49-F238E27FC236}">
                <a16:creationId xmlns:a16="http://schemas.microsoft.com/office/drawing/2014/main" id="{E01D1B93-CC81-EA96-66EA-541868752292}"/>
              </a:ext>
            </a:extLst>
          </p:cNvPr>
          <p:cNvPicPr>
            <a:picLocks noChangeAspect="1"/>
          </p:cNvPicPr>
          <p:nvPr/>
        </p:nvPicPr>
        <p:blipFill>
          <a:blip r:embed="rId2"/>
          <a:stretch>
            <a:fillRect/>
          </a:stretch>
        </p:blipFill>
        <p:spPr>
          <a:xfrm>
            <a:off x="3712832" y="193612"/>
            <a:ext cx="8156039" cy="6470776"/>
          </a:xfrm>
          <a:prstGeom prst="rect">
            <a:avLst/>
          </a:prstGeom>
        </p:spPr>
      </p:pic>
    </p:spTree>
    <p:extLst>
      <p:ext uri="{BB962C8B-B14F-4D97-AF65-F5344CB8AC3E}">
        <p14:creationId xmlns:p14="http://schemas.microsoft.com/office/powerpoint/2010/main" val="634951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A80DE-7A34-D894-E82C-28D636074F8D}"/>
              </a:ext>
            </a:extLst>
          </p:cNvPr>
          <p:cNvSpPr>
            <a:spLocks noGrp="1"/>
          </p:cNvSpPr>
          <p:nvPr>
            <p:ph type="title"/>
          </p:nvPr>
        </p:nvSpPr>
        <p:spPr>
          <a:xfrm>
            <a:off x="838200" y="365126"/>
            <a:ext cx="10515600" cy="755752"/>
          </a:xfrm>
        </p:spPr>
        <p:txBody>
          <a:bodyPr/>
          <a:lstStyle/>
          <a:p>
            <a:r>
              <a:rPr lang="en-US" dirty="0"/>
              <a:t>Exercises</a:t>
            </a:r>
            <a:endParaRPr lang="pt-PT" dirty="0"/>
          </a:p>
        </p:txBody>
      </p:sp>
      <p:pic>
        <p:nvPicPr>
          <p:cNvPr id="4" name="Picture 3">
            <a:extLst>
              <a:ext uri="{FF2B5EF4-FFF2-40B4-BE49-F238E27FC236}">
                <a16:creationId xmlns:a16="http://schemas.microsoft.com/office/drawing/2014/main" id="{7DF0E07B-14FB-7B30-DA55-3864B270DB8E}"/>
              </a:ext>
            </a:extLst>
          </p:cNvPr>
          <p:cNvPicPr>
            <a:picLocks noChangeAspect="1"/>
          </p:cNvPicPr>
          <p:nvPr/>
        </p:nvPicPr>
        <p:blipFill>
          <a:blip r:embed="rId2"/>
          <a:stretch>
            <a:fillRect/>
          </a:stretch>
        </p:blipFill>
        <p:spPr>
          <a:xfrm>
            <a:off x="2763640" y="1022555"/>
            <a:ext cx="8363465" cy="5338915"/>
          </a:xfrm>
          <a:prstGeom prst="rect">
            <a:avLst/>
          </a:prstGeom>
        </p:spPr>
      </p:pic>
    </p:spTree>
    <p:extLst>
      <p:ext uri="{BB962C8B-B14F-4D97-AF65-F5344CB8AC3E}">
        <p14:creationId xmlns:p14="http://schemas.microsoft.com/office/powerpoint/2010/main" val="36690390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59A71-D7D5-3594-082A-23DE3DC9957E}"/>
              </a:ext>
            </a:extLst>
          </p:cNvPr>
          <p:cNvSpPr>
            <a:spLocks noGrp="1"/>
          </p:cNvSpPr>
          <p:nvPr>
            <p:ph type="title"/>
          </p:nvPr>
        </p:nvSpPr>
        <p:spPr>
          <a:xfrm>
            <a:off x="838200" y="365125"/>
            <a:ext cx="9263063" cy="926102"/>
          </a:xfrm>
        </p:spPr>
        <p:txBody>
          <a:bodyPr>
            <a:normAutofit fontScale="90000"/>
          </a:bodyPr>
          <a:lstStyle/>
          <a:p>
            <a:r>
              <a:rPr lang="en-US" dirty="0"/>
              <a:t>Exercise: Try obtain the ERD just looking to the tables and their </a:t>
            </a:r>
            <a:r>
              <a:rPr lang="en-US" dirty="0" err="1"/>
              <a:t>atttributes</a:t>
            </a:r>
            <a:endParaRPr lang="pt-PT" dirty="0"/>
          </a:p>
        </p:txBody>
      </p:sp>
      <p:pic>
        <p:nvPicPr>
          <p:cNvPr id="4" name="Picture 3">
            <a:extLst>
              <a:ext uri="{FF2B5EF4-FFF2-40B4-BE49-F238E27FC236}">
                <a16:creationId xmlns:a16="http://schemas.microsoft.com/office/drawing/2014/main" id="{B231B85F-8130-B381-427D-A29483AF7931}"/>
              </a:ext>
            </a:extLst>
          </p:cNvPr>
          <p:cNvPicPr>
            <a:picLocks noChangeAspect="1"/>
          </p:cNvPicPr>
          <p:nvPr/>
        </p:nvPicPr>
        <p:blipFill>
          <a:blip r:embed="rId2"/>
          <a:stretch>
            <a:fillRect/>
          </a:stretch>
        </p:blipFill>
        <p:spPr>
          <a:xfrm>
            <a:off x="650080" y="1602250"/>
            <a:ext cx="11127581" cy="4886418"/>
          </a:xfrm>
          <a:prstGeom prst="rect">
            <a:avLst/>
          </a:prstGeom>
        </p:spPr>
      </p:pic>
      <p:sp>
        <p:nvSpPr>
          <p:cNvPr id="6" name="TextBox 5">
            <a:extLst>
              <a:ext uri="{FF2B5EF4-FFF2-40B4-BE49-F238E27FC236}">
                <a16:creationId xmlns:a16="http://schemas.microsoft.com/office/drawing/2014/main" id="{0A8DB85F-2FF4-C779-C96F-752937FA207E}"/>
              </a:ext>
            </a:extLst>
          </p:cNvPr>
          <p:cNvSpPr txBox="1"/>
          <p:nvPr/>
        </p:nvSpPr>
        <p:spPr>
          <a:xfrm>
            <a:off x="2753033" y="6488668"/>
            <a:ext cx="6096000" cy="369332"/>
          </a:xfrm>
          <a:prstGeom prst="rect">
            <a:avLst/>
          </a:prstGeom>
          <a:noFill/>
        </p:spPr>
        <p:txBody>
          <a:bodyPr wrap="square">
            <a:spAutoFit/>
          </a:bodyPr>
          <a:lstStyle/>
          <a:p>
            <a:r>
              <a:rPr lang="pt-PT" dirty="0"/>
              <a:t>https://launchschool.com/books/sql/read/table_relationships</a:t>
            </a:r>
          </a:p>
        </p:txBody>
      </p:sp>
    </p:spTree>
    <p:extLst>
      <p:ext uri="{BB962C8B-B14F-4D97-AF65-F5344CB8AC3E}">
        <p14:creationId xmlns:p14="http://schemas.microsoft.com/office/powerpoint/2010/main" val="19486803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7E84A-CA0A-3315-03B1-112E0FAB8EA4}"/>
              </a:ext>
            </a:extLst>
          </p:cNvPr>
          <p:cNvSpPr>
            <a:spLocks noGrp="1"/>
          </p:cNvSpPr>
          <p:nvPr>
            <p:ph type="title"/>
          </p:nvPr>
        </p:nvSpPr>
        <p:spPr>
          <a:xfrm>
            <a:off x="431321" y="365125"/>
            <a:ext cx="10922479" cy="756793"/>
          </a:xfrm>
        </p:spPr>
        <p:txBody>
          <a:bodyPr/>
          <a:lstStyle/>
          <a:p>
            <a:r>
              <a:rPr lang="en-US" dirty="0"/>
              <a:t>Problem: </a:t>
            </a:r>
            <a:r>
              <a:rPr lang="en-US" b="1" dirty="0">
                <a:highlight>
                  <a:srgbClr val="FFFF00"/>
                </a:highlight>
              </a:rPr>
              <a:t>Sales</a:t>
            </a:r>
            <a:r>
              <a:rPr lang="en-US" dirty="0"/>
              <a:t> website</a:t>
            </a:r>
          </a:p>
        </p:txBody>
      </p:sp>
      <p:sp>
        <p:nvSpPr>
          <p:cNvPr id="3" name="Content Placeholder 2">
            <a:extLst>
              <a:ext uri="{FF2B5EF4-FFF2-40B4-BE49-F238E27FC236}">
                <a16:creationId xmlns:a16="http://schemas.microsoft.com/office/drawing/2014/main" id="{676276CC-4775-079D-F981-6583C7F5FA29}"/>
              </a:ext>
            </a:extLst>
          </p:cNvPr>
          <p:cNvSpPr>
            <a:spLocks noGrp="1"/>
          </p:cNvSpPr>
          <p:nvPr>
            <p:ph idx="1"/>
          </p:nvPr>
        </p:nvSpPr>
        <p:spPr>
          <a:xfrm>
            <a:off x="353683" y="1121918"/>
            <a:ext cx="6186239" cy="5535616"/>
          </a:xfrm>
        </p:spPr>
        <p:txBody>
          <a:bodyPr>
            <a:normAutofit fontScale="62500" lnSpcReduction="20000"/>
          </a:bodyPr>
          <a:lstStyle/>
          <a:p>
            <a:pPr marL="0" indent="0">
              <a:buNone/>
            </a:pPr>
            <a:r>
              <a:rPr lang="en-US" dirty="0"/>
              <a:t>An online sales website requires a database able to handle the following requirements:</a:t>
            </a:r>
          </a:p>
          <a:p>
            <a:r>
              <a:rPr lang="en-US" dirty="0"/>
              <a:t>Anonymous </a:t>
            </a:r>
            <a:r>
              <a:rPr lang="en-US" b="1" dirty="0"/>
              <a:t>users</a:t>
            </a:r>
            <a:r>
              <a:rPr lang="en-US" dirty="0"/>
              <a:t> enter the site and start browsing </a:t>
            </a:r>
            <a:r>
              <a:rPr lang="en-US" b="1" dirty="0"/>
              <a:t>products</a:t>
            </a:r>
            <a:r>
              <a:rPr lang="en-US" dirty="0"/>
              <a:t>.</a:t>
            </a:r>
          </a:p>
          <a:p>
            <a:r>
              <a:rPr lang="en-US" dirty="0"/>
              <a:t>As a user proceeds, it adds products to its </a:t>
            </a:r>
            <a:r>
              <a:rPr lang="en-US" b="1" dirty="0"/>
              <a:t>basket</a:t>
            </a:r>
            <a:r>
              <a:rPr lang="en-US" dirty="0"/>
              <a:t>. </a:t>
            </a:r>
          </a:p>
          <a:p>
            <a:r>
              <a:rPr lang="en-US" dirty="0"/>
              <a:t>When the user proceeds to the </a:t>
            </a:r>
            <a:r>
              <a:rPr lang="en-US" b="1" dirty="0"/>
              <a:t>purchase</a:t>
            </a:r>
            <a:r>
              <a:rPr lang="en-US" dirty="0"/>
              <a:t>, the login information is checked.</a:t>
            </a:r>
          </a:p>
          <a:p>
            <a:r>
              <a:rPr lang="en-US" dirty="0"/>
              <a:t>An </a:t>
            </a:r>
            <a:r>
              <a:rPr lang="en-US" b="1" dirty="0"/>
              <a:t>invoice</a:t>
            </a:r>
            <a:r>
              <a:rPr lang="en-US" dirty="0"/>
              <a:t> holding the </a:t>
            </a:r>
            <a:r>
              <a:rPr lang="en-US" b="1" dirty="0"/>
              <a:t>customer</a:t>
            </a:r>
            <a:r>
              <a:rPr lang="en-US" dirty="0"/>
              <a:t> information is created.</a:t>
            </a:r>
          </a:p>
          <a:p>
            <a:r>
              <a:rPr lang="en-US" dirty="0"/>
              <a:t>The </a:t>
            </a:r>
            <a:r>
              <a:rPr lang="en-US" b="1" dirty="0"/>
              <a:t>list of products </a:t>
            </a:r>
            <a:r>
              <a:rPr lang="en-US" dirty="0"/>
              <a:t>purchased is included in the invoice.</a:t>
            </a:r>
          </a:p>
          <a:p>
            <a:r>
              <a:rPr lang="en-US" dirty="0"/>
              <a:t>A </a:t>
            </a:r>
            <a:r>
              <a:rPr lang="en-US" b="1" dirty="0"/>
              <a:t>receipt</a:t>
            </a:r>
            <a:r>
              <a:rPr lang="en-US" dirty="0"/>
              <a:t> is associated with the purchase, after the payment has been made.</a:t>
            </a:r>
          </a:p>
          <a:p>
            <a:r>
              <a:rPr lang="en-US" dirty="0"/>
              <a:t>Payment, payment amount.</a:t>
            </a:r>
          </a:p>
          <a:p>
            <a:r>
              <a:rPr lang="en-US" dirty="0"/>
              <a:t>…</a:t>
            </a:r>
          </a:p>
          <a:p>
            <a:pPr marL="514350" indent="-514350">
              <a:buAutoNum type="alphaLcParenR"/>
            </a:pPr>
            <a:r>
              <a:rPr lang="en-US" dirty="0"/>
              <a:t>Create an ERD for this site.</a:t>
            </a:r>
          </a:p>
          <a:p>
            <a:pPr marL="514350" indent="-514350">
              <a:buAutoNum type="alphaLcParenR"/>
            </a:pPr>
            <a:r>
              <a:rPr lang="en-US" dirty="0"/>
              <a:t>Generate the schema.</a:t>
            </a:r>
          </a:p>
          <a:p>
            <a:pPr marL="514350" indent="-514350">
              <a:buAutoNum type="alphaLcParenR"/>
            </a:pPr>
            <a:r>
              <a:rPr lang="en-US" dirty="0"/>
              <a:t>Create a query for obtaining the data of invoice with id=1.</a:t>
            </a:r>
          </a:p>
          <a:p>
            <a:pPr marL="514350" indent="-514350">
              <a:buAutoNum type="alphaLcParenR"/>
            </a:pPr>
            <a:r>
              <a:rPr lang="en-US" dirty="0"/>
              <a:t>Create a query for obtaining the list of products in an invoice.</a:t>
            </a:r>
          </a:p>
          <a:p>
            <a:pPr marL="514350" indent="-514350">
              <a:buAutoNum type="alphaLcParenR"/>
            </a:pPr>
            <a:r>
              <a:rPr lang="en-US" dirty="0"/>
              <a:t>Create an XML representation of a invoice, including the list of products.</a:t>
            </a:r>
          </a:p>
        </p:txBody>
      </p:sp>
      <p:pic>
        <p:nvPicPr>
          <p:cNvPr id="5" name="Picture 4" descr="Graphical user interface, text, application, email&#10;&#10;Description automatically generated">
            <a:extLst>
              <a:ext uri="{FF2B5EF4-FFF2-40B4-BE49-F238E27FC236}">
                <a16:creationId xmlns:a16="http://schemas.microsoft.com/office/drawing/2014/main" id="{0ED508B6-4BF7-EE4B-5505-AEC73F2DD0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6288" y="35806"/>
            <a:ext cx="4813877" cy="6808878"/>
          </a:xfrm>
          <a:prstGeom prst="rect">
            <a:avLst/>
          </a:prstGeom>
        </p:spPr>
      </p:pic>
    </p:spTree>
    <p:extLst>
      <p:ext uri="{BB962C8B-B14F-4D97-AF65-F5344CB8AC3E}">
        <p14:creationId xmlns:p14="http://schemas.microsoft.com/office/powerpoint/2010/main" val="3760840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FB6C4-5CF8-4A10-A642-816871676B48}"/>
              </a:ext>
            </a:extLst>
          </p:cNvPr>
          <p:cNvSpPr>
            <a:spLocks noGrp="1"/>
          </p:cNvSpPr>
          <p:nvPr>
            <p:ph type="title"/>
          </p:nvPr>
        </p:nvSpPr>
        <p:spPr/>
        <p:txBody>
          <a:bodyPr>
            <a:normAutofit fontScale="90000"/>
          </a:bodyPr>
          <a:lstStyle/>
          <a:p>
            <a:r>
              <a:rPr lang="en-US" dirty="0"/>
              <a:t>E-R diagram example.</a:t>
            </a:r>
            <a:br>
              <a:rPr lang="en-US" dirty="0"/>
            </a:br>
            <a:r>
              <a:rPr lang="en-US" dirty="0"/>
              <a:t>How do we create it?</a:t>
            </a:r>
          </a:p>
        </p:txBody>
      </p:sp>
      <p:pic>
        <p:nvPicPr>
          <p:cNvPr id="3" name="Picture 2">
            <a:extLst>
              <a:ext uri="{FF2B5EF4-FFF2-40B4-BE49-F238E27FC236}">
                <a16:creationId xmlns:a16="http://schemas.microsoft.com/office/drawing/2014/main" id="{CD2F9BC7-CEBB-47A5-8E27-850BDBA3C3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11" y="1650492"/>
            <a:ext cx="4604718" cy="355701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BA72E112-E7FD-454C-BA1E-BB082DE35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5584" y="257403"/>
            <a:ext cx="7699248" cy="5904625"/>
          </a:xfrm>
          <a:prstGeom prst="rect">
            <a:avLst/>
          </a:prstGeom>
          <a:noFill/>
          <a:extLst>
            <a:ext uri="{909E8E84-426E-40DD-AFC4-6F175D3DCCD1}">
              <a14:hiddenFill xmlns:a14="http://schemas.microsoft.com/office/drawing/2010/main">
                <a:solidFill>
                  <a:srgbClr val="FFFFFF"/>
                </a:solidFill>
              </a14:hiddenFill>
            </a:ext>
          </a:extLst>
        </p:spPr>
      </p:pic>
      <p:sp>
        <p:nvSpPr>
          <p:cNvPr id="4" name="Arrow: Left-Right 3">
            <a:extLst>
              <a:ext uri="{FF2B5EF4-FFF2-40B4-BE49-F238E27FC236}">
                <a16:creationId xmlns:a16="http://schemas.microsoft.com/office/drawing/2014/main" id="{80A496EA-0E3A-48E5-AFF9-3A002E28439D}"/>
              </a:ext>
            </a:extLst>
          </p:cNvPr>
          <p:cNvSpPr/>
          <p:nvPr/>
        </p:nvSpPr>
        <p:spPr>
          <a:xfrm>
            <a:off x="4608576" y="3077736"/>
            <a:ext cx="1111739" cy="46290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FF6A8E9-23E6-4DB0-AE15-8699D70751D4}"/>
              </a:ext>
            </a:extLst>
          </p:cNvPr>
          <p:cNvSpPr txBox="1"/>
          <p:nvPr/>
        </p:nvSpPr>
        <p:spPr>
          <a:xfrm>
            <a:off x="4783730" y="3698337"/>
            <a:ext cx="791307" cy="369332"/>
          </a:xfrm>
          <a:prstGeom prst="rect">
            <a:avLst/>
          </a:prstGeom>
          <a:noFill/>
        </p:spPr>
        <p:txBody>
          <a:bodyPr wrap="none" rtlCol="0">
            <a:spAutoFit/>
          </a:bodyPr>
          <a:lstStyle/>
          <a:p>
            <a:r>
              <a:rPr lang="en-US" dirty="0"/>
              <a:t>HOW?</a:t>
            </a:r>
          </a:p>
        </p:txBody>
      </p:sp>
      <p:sp>
        <p:nvSpPr>
          <p:cNvPr id="8" name="TextBox 7">
            <a:extLst>
              <a:ext uri="{FF2B5EF4-FFF2-40B4-BE49-F238E27FC236}">
                <a16:creationId xmlns:a16="http://schemas.microsoft.com/office/drawing/2014/main" id="{C2D695E7-CC13-4E30-953E-2AF456CF9243}"/>
              </a:ext>
            </a:extLst>
          </p:cNvPr>
          <p:cNvSpPr txBox="1"/>
          <p:nvPr/>
        </p:nvSpPr>
        <p:spPr>
          <a:xfrm>
            <a:off x="5179383" y="6385153"/>
            <a:ext cx="6760567" cy="215444"/>
          </a:xfrm>
          <a:prstGeom prst="rect">
            <a:avLst/>
          </a:prstGeom>
          <a:noFill/>
        </p:spPr>
        <p:txBody>
          <a:bodyPr wrap="square">
            <a:spAutoFit/>
          </a:bodyPr>
          <a:lstStyle/>
          <a:p>
            <a:r>
              <a:rPr lang="en-US" sz="800" dirty="0"/>
              <a:t>https://dzone.com/articles/how-to-the-northwind-postgresql-sample-database-ru</a:t>
            </a:r>
          </a:p>
        </p:txBody>
      </p:sp>
    </p:spTree>
    <p:extLst>
      <p:ext uri="{BB962C8B-B14F-4D97-AF65-F5344CB8AC3E}">
        <p14:creationId xmlns:p14="http://schemas.microsoft.com/office/powerpoint/2010/main" val="3133580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err="1"/>
              <a:t>Mr</a:t>
            </a:r>
            <a:r>
              <a:rPr lang="pt-PT" dirty="0"/>
              <a:t>. Pin-</a:t>
            </a:r>
            <a:r>
              <a:rPr lang="pt-PT" dirty="0" err="1"/>
              <a:t>Shan</a:t>
            </a:r>
            <a:r>
              <a:rPr lang="pt-PT" dirty="0"/>
              <a:t> </a:t>
            </a:r>
            <a:r>
              <a:rPr lang="pt-PT" dirty="0" err="1"/>
              <a:t>Chen</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584" y="2132857"/>
            <a:ext cx="7298132" cy="36776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2351584" y="5810506"/>
            <a:ext cx="1569340" cy="369332"/>
          </a:xfrm>
          <a:prstGeom prst="rect">
            <a:avLst/>
          </a:prstGeom>
          <a:noFill/>
        </p:spPr>
        <p:txBody>
          <a:bodyPr wrap="none" rtlCol="0">
            <a:spAutoFit/>
          </a:bodyPr>
          <a:lstStyle/>
          <a:p>
            <a:r>
              <a:rPr lang="pt-PT" dirty="0">
                <a:solidFill>
                  <a:schemeClr val="accent1"/>
                </a:solidFill>
              </a:rPr>
              <a:t>Google </a:t>
            </a:r>
            <a:r>
              <a:rPr lang="pt-PT" dirty="0" err="1">
                <a:solidFill>
                  <a:schemeClr val="accent1"/>
                </a:solidFill>
              </a:rPr>
              <a:t>Images</a:t>
            </a:r>
            <a:endParaRPr lang="en-US" dirty="0">
              <a:solidFill>
                <a:schemeClr val="accent1"/>
              </a:solidFill>
            </a:endParaRPr>
          </a:p>
        </p:txBody>
      </p:sp>
      <p:sp>
        <p:nvSpPr>
          <p:cNvPr id="6" name="Rectangle 5"/>
          <p:cNvSpPr/>
          <p:nvPr/>
        </p:nvSpPr>
        <p:spPr>
          <a:xfrm>
            <a:off x="1703512" y="6464370"/>
            <a:ext cx="4572000" cy="276999"/>
          </a:xfrm>
          <a:prstGeom prst="rect">
            <a:avLst/>
          </a:prstGeom>
        </p:spPr>
        <p:txBody>
          <a:bodyPr>
            <a:spAutoFit/>
          </a:bodyPr>
          <a:lstStyle/>
          <a:p>
            <a:r>
              <a:rPr lang="en-US" sz="1200" dirty="0"/>
              <a:t>Paper: The Entity Relationship Model - Toward A Unified View of Data</a:t>
            </a:r>
          </a:p>
        </p:txBody>
      </p:sp>
      <p:sp>
        <p:nvSpPr>
          <p:cNvPr id="7" name="TextBox 6"/>
          <p:cNvSpPr txBox="1"/>
          <p:nvPr/>
        </p:nvSpPr>
        <p:spPr>
          <a:xfrm>
            <a:off x="1872546" y="1201994"/>
            <a:ext cx="7200800" cy="646331"/>
          </a:xfrm>
          <a:prstGeom prst="rect">
            <a:avLst/>
          </a:prstGeom>
          <a:noFill/>
        </p:spPr>
        <p:txBody>
          <a:bodyPr wrap="square" rtlCol="0">
            <a:spAutoFit/>
          </a:bodyPr>
          <a:lstStyle/>
          <a:p>
            <a:r>
              <a:rPr lang="en-US" dirty="0"/>
              <a:t>“Chen's original paper </a:t>
            </a:r>
            <a:r>
              <a:rPr lang="en-US" dirty="0">
                <a:highlight>
                  <a:srgbClr val="FFFF00"/>
                </a:highlight>
              </a:rPr>
              <a:t>is one of the most influential papers in the computer software field</a:t>
            </a:r>
            <a:r>
              <a:rPr lang="en-US" dirty="0"/>
              <a:t>…” (http://en.wikipedia.org/wiki/Peter_Chen)</a:t>
            </a:r>
          </a:p>
        </p:txBody>
      </p:sp>
    </p:spTree>
    <p:extLst>
      <p:ext uri="{BB962C8B-B14F-4D97-AF65-F5344CB8AC3E}">
        <p14:creationId xmlns:p14="http://schemas.microsoft.com/office/powerpoint/2010/main" val="1871082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PT" dirty="0" err="1"/>
              <a:t>What</a:t>
            </a:r>
            <a:r>
              <a:rPr lang="pt-PT" dirty="0"/>
              <a:t> </a:t>
            </a:r>
            <a:r>
              <a:rPr lang="pt-PT" dirty="0" err="1"/>
              <a:t>is</a:t>
            </a:r>
            <a:r>
              <a:rPr lang="pt-PT" dirty="0"/>
              <a:t> a ERD?</a:t>
            </a:r>
          </a:p>
        </p:txBody>
      </p:sp>
      <p:sp>
        <p:nvSpPr>
          <p:cNvPr id="4" name="Content Placeholder 3"/>
          <p:cNvSpPr>
            <a:spLocks noGrp="1"/>
          </p:cNvSpPr>
          <p:nvPr>
            <p:ph sz="half" idx="1"/>
          </p:nvPr>
        </p:nvSpPr>
        <p:spPr>
          <a:xfrm>
            <a:off x="838200" y="1600200"/>
            <a:ext cx="6662738" cy="4997152"/>
          </a:xfrm>
        </p:spPr>
        <p:txBody>
          <a:bodyPr>
            <a:normAutofit fontScale="92500" lnSpcReduction="20000"/>
          </a:bodyPr>
          <a:lstStyle/>
          <a:p>
            <a:r>
              <a:rPr lang="en-US" dirty="0"/>
              <a:t>Proposed by Peter Pin-Shan Chen in 1976, </a:t>
            </a:r>
            <a:r>
              <a:rPr lang="en-GB" dirty="0"/>
              <a:t>an ERD is a data </a:t>
            </a:r>
            <a:r>
              <a:rPr lang="en-GB" dirty="0" err="1"/>
              <a:t>modeling</a:t>
            </a:r>
            <a:r>
              <a:rPr lang="en-GB" dirty="0"/>
              <a:t> tool used primarily in the field of databases.</a:t>
            </a:r>
          </a:p>
          <a:p>
            <a:endParaRPr lang="en-GB" dirty="0"/>
          </a:p>
          <a:p>
            <a:r>
              <a:rPr lang="en-GB" dirty="0"/>
              <a:t>A ERD describes a schema composed by the entities (objects or concepts about which information can be stored) and the relationships between those entities.</a:t>
            </a:r>
          </a:p>
          <a:p>
            <a:endParaRPr lang="en-US" dirty="0"/>
          </a:p>
          <a:p>
            <a:r>
              <a:rPr lang="en-US" dirty="0"/>
              <a:t>Allows modeling </a:t>
            </a:r>
            <a:r>
              <a:rPr lang="en-US" dirty="0">
                <a:highlight>
                  <a:srgbClr val="FFFF00"/>
                </a:highlight>
              </a:rPr>
              <a:t>relational </a:t>
            </a:r>
            <a:r>
              <a:rPr lang="en-US" dirty="0"/>
              <a:t>databases, where each </a:t>
            </a:r>
            <a:r>
              <a:rPr lang="en-US" b="1" dirty="0"/>
              <a:t>entity</a:t>
            </a:r>
            <a:r>
              <a:rPr lang="en-US" dirty="0"/>
              <a:t> corresponds to a </a:t>
            </a:r>
            <a:r>
              <a:rPr lang="en-US" b="1" dirty="0"/>
              <a:t>table</a:t>
            </a:r>
            <a:r>
              <a:rPr lang="en-US" dirty="0"/>
              <a:t>, and </a:t>
            </a:r>
            <a:r>
              <a:rPr lang="en-US" b="1" dirty="0"/>
              <a:t>relationships</a:t>
            </a:r>
            <a:r>
              <a:rPr lang="en-US" dirty="0"/>
              <a:t> correspond to </a:t>
            </a:r>
            <a:r>
              <a:rPr lang="en-US" b="1" dirty="0"/>
              <a:t>constraints</a:t>
            </a:r>
            <a:r>
              <a:rPr lang="en-US" dirty="0"/>
              <a:t> for objects stored in the database.
</a:t>
            </a:r>
            <a:endParaRPr lang="pt-PT" dirty="0">
              <a:solidFill>
                <a:srgbClr val="FF0000"/>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8444" y="1428750"/>
            <a:ext cx="3836856" cy="26547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8259894" y="4390377"/>
            <a:ext cx="3771900" cy="461665"/>
          </a:xfrm>
          <a:prstGeom prst="rect">
            <a:avLst/>
          </a:prstGeom>
        </p:spPr>
        <p:txBody>
          <a:bodyPr wrap="square">
            <a:spAutoFit/>
          </a:bodyPr>
          <a:lstStyle/>
          <a:p>
            <a:r>
              <a:rPr lang="en-US" sz="1200" dirty="0"/>
              <a:t>http://knowhow.visual-paradigm.com/database-design/conceptual-logical-physical-erd/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3691</TotalTime>
  <Words>4796</Words>
  <Application>Microsoft Office PowerPoint</Application>
  <PresentationFormat>Widescreen</PresentationFormat>
  <Paragraphs>618</Paragraphs>
  <Slides>69</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69</vt:i4>
      </vt:variant>
    </vt:vector>
  </HeadingPairs>
  <TitlesOfParts>
    <vt:vector size="75" baseType="lpstr">
      <vt:lpstr>Arial</vt:lpstr>
      <vt:lpstr>Calibri</vt:lpstr>
      <vt:lpstr>Calibri Light</vt:lpstr>
      <vt:lpstr>Times New Roman</vt:lpstr>
      <vt:lpstr>Wingdings</vt:lpstr>
      <vt:lpstr>Office Theme</vt:lpstr>
      <vt:lpstr>Class 2 –Entity and Relationship Diagrams</vt:lpstr>
      <vt:lpstr>Topics</vt:lpstr>
      <vt:lpstr>Motivation</vt:lpstr>
      <vt:lpstr>Are there relations/interactions in the data? How to see its underlying structure?</vt:lpstr>
      <vt:lpstr>We need a model, which</vt:lpstr>
      <vt:lpstr>ERD example</vt:lpstr>
      <vt:lpstr>E-R diagram example. How do we create it?</vt:lpstr>
      <vt:lpstr>Mr. Pin-Shan Chen</vt:lpstr>
      <vt:lpstr>What is a ERD?</vt:lpstr>
      <vt:lpstr>ERD structure</vt:lpstr>
      <vt:lpstr>Entities</vt:lpstr>
      <vt:lpstr>Attributes</vt:lpstr>
      <vt:lpstr>Primary keys</vt:lpstr>
      <vt:lpstr>Relationships</vt:lpstr>
      <vt:lpstr>Foreign keys</vt:lpstr>
      <vt:lpstr>Cardinality</vt:lpstr>
      <vt:lpstr>Mr. Chen’s paper</vt:lpstr>
      <vt:lpstr>Process for modeling a DER</vt:lpstr>
      <vt:lpstr>Translation rules</vt:lpstr>
      <vt:lpstr>Peter Chen’s translation rules</vt:lpstr>
      <vt:lpstr>Peter Chen’s translation rules</vt:lpstr>
      <vt:lpstr>Peter Chen’s translation rules</vt:lpstr>
      <vt:lpstr>Peter Chen’s translation rules</vt:lpstr>
      <vt:lpstr>Peter Chen’s translation rules</vt:lpstr>
      <vt:lpstr>Example of translation rules application</vt:lpstr>
      <vt:lpstr>Example of translation rules application</vt:lpstr>
      <vt:lpstr>Example of Entity properties and notation</vt:lpstr>
      <vt:lpstr>The various types of relationships</vt:lpstr>
      <vt:lpstr>Definir as cardinalidades dos relacionamentos</vt:lpstr>
      <vt:lpstr>Cardinality and participation (in the relationship)</vt:lpstr>
      <vt:lpstr>Another example</vt:lpstr>
      <vt:lpstr>1 – N Relationships</vt:lpstr>
      <vt:lpstr>1 – 1 Relationship (oracle data modeling)</vt:lpstr>
      <vt:lpstr>N – M Relationships</vt:lpstr>
      <vt:lpstr>For each problem, its corresponding model</vt:lpstr>
      <vt:lpstr>Exemplo da aplicação das regras de Chen: entidades</vt:lpstr>
      <vt:lpstr>Exemplo da aplicação das regras de Chen: relacionamentos</vt:lpstr>
      <vt:lpstr>Exemplo: especificar os atributos das entidade</vt:lpstr>
      <vt:lpstr>Comparar modelo obtido com o problema inicial</vt:lpstr>
      <vt:lpstr>Entity Create entity in the data modeler</vt:lpstr>
      <vt:lpstr>Entity attributes in mySql Workbench</vt:lpstr>
      <vt:lpstr>Vamos modelar o sistema CLIP/unl</vt:lpstr>
      <vt:lpstr>Recolha de requisitos de dados CLIP/unl</vt:lpstr>
      <vt:lpstr>Substantivos</vt:lpstr>
      <vt:lpstr>Substantivos</vt:lpstr>
      <vt:lpstr>Possíveis entidades presentes no CLIP/unl</vt:lpstr>
      <vt:lpstr>Verbos</vt:lpstr>
      <vt:lpstr>Caracterização dos relacionamento</vt:lpstr>
      <vt:lpstr>Relacionamentos as entidades</vt:lpstr>
      <vt:lpstr>Verificar se modelo satisfaz problema descrito</vt:lpstr>
      <vt:lpstr>Atributos das entidades</vt:lpstr>
      <vt:lpstr>Modelo Logico do CLIP/unl</vt:lpstr>
      <vt:lpstr>Sales database</vt:lpstr>
      <vt:lpstr>Nouns highlighting</vt:lpstr>
      <vt:lpstr>Noun extraction</vt:lpstr>
      <vt:lpstr>Candidate entities</vt:lpstr>
      <vt:lpstr>Relationships</vt:lpstr>
      <vt:lpstr>Relationships’ identification</vt:lpstr>
      <vt:lpstr>Relationships’ cardinality</vt:lpstr>
      <vt:lpstr>In fact the solution… (oracle)</vt:lpstr>
      <vt:lpstr>Reverse engineering the schema (oracle)</vt:lpstr>
      <vt:lpstr>Obtained schema (Oracle)</vt:lpstr>
      <vt:lpstr>Comparing to original schema</vt:lpstr>
      <vt:lpstr>During Lab. work</vt:lpstr>
      <vt:lpstr>Modeling recommendations</vt:lpstr>
      <vt:lpstr>Problem</vt:lpstr>
      <vt:lpstr>Exercises</vt:lpstr>
      <vt:lpstr>Exercise: Try obtain the ERD just looking to the tables and their atttributes</vt:lpstr>
      <vt:lpstr>Problem: Sales website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 2 – Database concepts and SQL</dc:title>
  <dc:creator>Anonymous One</dc:creator>
  <cp:lastModifiedBy>Joao Almeida das Rosas</cp:lastModifiedBy>
  <cp:revision>95</cp:revision>
  <dcterms:created xsi:type="dcterms:W3CDTF">2020-03-14T11:50:52Z</dcterms:created>
  <dcterms:modified xsi:type="dcterms:W3CDTF">2024-03-11T09:29:41Z</dcterms:modified>
</cp:coreProperties>
</file>